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315" r:id="rId5"/>
    <p:sldId id="327" r:id="rId6"/>
    <p:sldId id="334" r:id="rId7"/>
    <p:sldId id="332" r:id="rId8"/>
    <p:sldId id="333" r:id="rId9"/>
    <p:sldId id="33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9D9D9C"/>
    <a:srgbClr val="878787"/>
    <a:srgbClr val="B2B2B2"/>
    <a:srgbClr val="F0CB7D"/>
    <a:srgbClr val="F7E1B7"/>
    <a:srgbClr val="FBF0DB"/>
    <a:srgbClr val="E3E7F3"/>
    <a:srgbClr val="B0C1DC"/>
    <a:srgbClr val="6E9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76211" autoAdjust="0"/>
  </p:normalViewPr>
  <p:slideViewPr>
    <p:cSldViewPr snapToGrid="0" snapToObjects="1" showGuides="1">
      <p:cViewPr varScale="1">
        <p:scale>
          <a:sx n="48" d="100"/>
          <a:sy n="48" d="100"/>
        </p:scale>
        <p:origin x="1532" y="2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00C69-0246-4A17-A29F-5B8AC70941F4}" type="datetimeFigureOut">
              <a:rPr lang="nl-NL" smtClean="0"/>
              <a:t>14-11-2024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4A1BF-B7BB-4735-9C8F-4C9EC05A1CCC}" type="slidenum">
              <a:rPr lang="nl-NL" smtClean="0"/>
              <a:t>‹nr.›</a:t>
            </a:fld>
            <a:endParaRPr lang="nl-NL"/>
          </a:p>
        </p:txBody>
      </p:sp>
    </p:spTree>
    <p:extLst>
      <p:ext uri="{BB962C8B-B14F-4D97-AF65-F5344CB8AC3E}">
        <p14:creationId xmlns:p14="http://schemas.microsoft.com/office/powerpoint/2010/main" val="141661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6000"/>
              </a:lnSpc>
              <a:spcBef>
                <a:spcPts val="1200"/>
              </a:spcBef>
              <a:spcAft>
                <a:spcPts val="1200"/>
              </a:spcAft>
              <a:buClrTx/>
              <a:buSzTx/>
              <a:buFontTx/>
              <a:buNone/>
              <a:tabLst/>
              <a:defRPr/>
            </a:pPr>
            <a:r>
              <a:rPr lang="nl-NL" sz="1100" b="1" dirty="0"/>
              <a:t>4.1</a:t>
            </a:r>
            <a:r>
              <a:rPr lang="nl-NL" sz="1100" dirty="0"/>
              <a:t> </a:t>
            </a:r>
            <a:r>
              <a:rPr lang="nl-NL" sz="1100" b="1" dirty="0"/>
              <a:t>Inleiding</a:t>
            </a:r>
            <a:r>
              <a:rPr lang="nl-NL" sz="1100" dirty="0"/>
              <a:t> Klassikaal – 2 minuten </a:t>
            </a:r>
            <a:br>
              <a:rPr lang="nl-NL" sz="1100" dirty="0">
                <a:cs typeface="+mn-lt"/>
              </a:rPr>
            </a:b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Vertel de leerlingen dat ze vandaag verder gaan met het onderwerp geluid. </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6000"/>
              </a:lnSpc>
              <a:spcBef>
                <a:spcPts val="1200"/>
              </a:spcBef>
              <a:spcAft>
                <a:spcPts val="1200"/>
              </a:spcAft>
            </a:pP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6000"/>
              </a:lnSpc>
              <a:spcBef>
                <a:spcPts val="1200"/>
              </a:spcBef>
              <a:spcAft>
                <a:spcPts val="1200"/>
              </a:spcAft>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Vraag actief uit wat de leerlingen nog weten van de vorige stappen.</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Wat hebben ze gedaan bij Verken?</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bij Ontwerp?</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6000"/>
              </a:lnSpc>
              <a:buFont typeface="Courier New" panose="02070309020205020404" pitchFamily="49" charset="0"/>
              <a:buChar char="o"/>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leerlingen hebben in de vorige les (Ontwerpen) criteria moeten benoemen waar het ontwerp aan moet voldoen. Wanneer vonden de leerlingen dat het probleem is opgelost?</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br>
              <a:rPr lang="nl-NL" sz="1200" dirty="0">
                <a:effectLst/>
                <a:latin typeface="Aptos" panose="020B0004020202020204" pitchFamily="34" charset="0"/>
                <a:ea typeface="Aptos" panose="020B0004020202020204" pitchFamily="34" charset="0"/>
                <a:cs typeface="Times New Roman" panose="02020603050405020304" pitchFamily="18" charset="0"/>
              </a:rPr>
            </a:b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6000"/>
              </a:lnSpc>
              <a:buFont typeface="Courier New" panose="02070309020205020404" pitchFamily="49" charset="0"/>
              <a:buChar char="o"/>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Ze zijn aan de slag gegaan met het maken van het ontwerp. Hoe gaat het?</a:t>
            </a:r>
            <a:br>
              <a:rPr lang="nl-NL" sz="1200" dirty="0">
                <a:effectLst/>
                <a:latin typeface="Aptos" panose="020B0004020202020204" pitchFamily="34" charset="0"/>
                <a:ea typeface="Aptos" panose="020B0004020202020204" pitchFamily="34" charset="0"/>
                <a:cs typeface="Times New Roman" panose="02020603050405020304" pitchFamily="18" charset="0"/>
              </a:rPr>
            </a:b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6000"/>
              </a:lnSpc>
              <a:buFont typeface="Courier New" panose="02070309020205020404" pitchFamily="49" charset="0"/>
              <a:buChar char="o"/>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Weten de leerlingen nog hoe ze tussendoor moeten testen of ze tevreden zijn met het geluid? Dat doen ze door een geluidsfragment eerst zonder de versterker en daarna met de versterker af te spelen. Met behulp van hun eigen gehoor of de dB-meter meten ze het verschil. Bijvoorbeeld als ze de vorm hebben aangepast, of een materiaal hebben toegevoegd. Hoe gaat het testen?</a:t>
            </a:r>
            <a:br>
              <a:rPr lang="nl-NL" sz="1200" dirty="0">
                <a:effectLst/>
                <a:latin typeface="Aptos" panose="020B0004020202020204" pitchFamily="34" charset="0"/>
                <a:ea typeface="Aptos" panose="020B0004020202020204" pitchFamily="34" charset="0"/>
                <a:cs typeface="Times New Roman" panose="02020603050405020304" pitchFamily="18" charset="0"/>
              </a:rPr>
            </a:b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6000"/>
              </a:lnSpc>
              <a:spcAft>
                <a:spcPts val="800"/>
              </a:spcAft>
              <a:buFont typeface="Courier New" panose="02070309020205020404" pitchFamily="49" charset="0"/>
              <a:buChar char="o"/>
            </a:pPr>
            <a:r>
              <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Na elke test, moeten de leerlingen hun ontwerp verbeteren. Weten de leerlingen waar ze aan kunnen denken? Bijvoorbeeld aan de vorm, materiaal of bevestiging?</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Vraag welke groepjes er hulp nodig hebben om verder te kunnen. Begeleid waar nodig. De rest kan vast starten.</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2A4A1BF-B7BB-4735-9C8F-4C9EC05A1CCC}" type="slidenum">
              <a:rPr lang="nl-NL" smtClean="0"/>
              <a:t>2</a:t>
            </a:fld>
            <a:endParaRPr lang="nl-NL"/>
          </a:p>
        </p:txBody>
      </p:sp>
    </p:spTree>
    <p:extLst>
      <p:ext uri="{BB962C8B-B14F-4D97-AF65-F5344CB8AC3E}">
        <p14:creationId xmlns:p14="http://schemas.microsoft.com/office/powerpoint/2010/main" val="369398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3CF7-6DBD-C3FE-1647-928C112F62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9D4D8A-20F7-017D-39B3-69014D268F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BB3AC8E-EA76-FCAA-B5F6-B5EBD27786FB}"/>
              </a:ext>
            </a:extLst>
          </p:cNvPr>
          <p:cNvSpPr>
            <a:spLocks noGrp="1"/>
          </p:cNvSpPr>
          <p:nvPr>
            <p:ph type="body" idx="1"/>
          </p:nvPr>
        </p:nvSpPr>
        <p:spPr/>
        <p:txBody>
          <a:bodyPr/>
          <a:lstStyle/>
          <a:p>
            <a:r>
              <a:rPr lang="nl-NL" sz="400" b="1" dirty="0">
                <a:effectLst/>
                <a:latin typeface="Aptos" panose="020B0004020202020204" pitchFamily="34" charset="0"/>
                <a:ea typeface="Aptos" panose="020B0004020202020204" pitchFamily="34" charset="0"/>
                <a:cs typeface="Times New Roman" panose="02020603050405020304" pitchFamily="18" charset="0"/>
              </a:rPr>
              <a:t>4.2 Ontwerp maken, testen en verbeteren</a:t>
            </a:r>
          </a:p>
          <a:p>
            <a:r>
              <a:rPr lang="nl-NL" sz="400" dirty="0">
                <a:effectLst/>
                <a:latin typeface="Aptos" panose="020B0004020202020204" pitchFamily="34" charset="0"/>
                <a:ea typeface="Aptos" panose="020B0004020202020204" pitchFamily="34" charset="0"/>
                <a:cs typeface="Times New Roman" panose="02020603050405020304" pitchFamily="18" charset="0"/>
              </a:rPr>
              <a:t>Herhaal wat de opdracht is en loop daarna rond om te helpen </a:t>
            </a:r>
          </a:p>
          <a:p>
            <a:pPr marL="457200"/>
            <a:r>
              <a:rPr lang="nl-NL" sz="1100" b="1" dirty="0">
                <a:effectLst/>
                <a:latin typeface="Calibri" panose="020F0502020204030204" pitchFamily="34" charset="0"/>
                <a:ea typeface="Aptos" panose="020B0004020202020204" pitchFamily="34" charset="0"/>
                <a:cs typeface="Times New Roman" panose="02020603050405020304" pitchFamily="18" charset="0"/>
              </a:rPr>
              <a:t>Test</a:t>
            </a:r>
            <a:endParaRPr lang="nl-NL" sz="1100" b="1" dirty="0">
              <a:effectLst/>
              <a:latin typeface="Aptos" panose="020B0004020202020204" pitchFamily="34" charset="0"/>
              <a:ea typeface="Aptos" panose="020B0004020202020204" pitchFamily="34" charset="0"/>
              <a:cs typeface="Times New Roman" panose="02020603050405020304" pitchFamily="18" charset="0"/>
            </a:endParaRPr>
          </a:p>
          <a:p>
            <a:pPr marL="457200"/>
            <a:r>
              <a:rPr lang="nl-NL" sz="1100" dirty="0">
                <a:effectLst/>
                <a:latin typeface="Calibri" panose="020F0502020204030204" pitchFamily="34" charset="0"/>
                <a:ea typeface="Aptos" panose="020B0004020202020204" pitchFamily="34" charset="0"/>
                <a:cs typeface="Times New Roman" panose="02020603050405020304" pitchFamily="18" charset="0"/>
              </a:rPr>
              <a:t>De leerlingen testen </a:t>
            </a:r>
            <a:r>
              <a:rPr lang="nl-NL" sz="1100" dirty="0">
                <a:effectLst/>
                <a:latin typeface="Aptos" panose="020B0004020202020204" pitchFamily="34" charset="0"/>
                <a:ea typeface="Aptos" panose="020B0004020202020204" pitchFamily="34" charset="0"/>
                <a:cs typeface="Times New Roman" panose="02020603050405020304" pitchFamily="18" charset="0"/>
              </a:rPr>
              <a:t>  </a:t>
            </a:r>
            <a:r>
              <a:rPr lang="nl-NL" sz="1100" dirty="0">
                <a:effectLst/>
                <a:latin typeface="Calibri" panose="020F0502020204030204" pitchFamily="34" charset="0"/>
                <a:ea typeface="Aptos" panose="020B0004020202020204" pitchFamily="34" charset="0"/>
                <a:cs typeface="Times New Roman" panose="02020603050405020304" pitchFamily="18" charset="0"/>
              </a:rPr>
              <a:t>steeds tussendoor of ze tevreden zijn met het geluid. Dat doen ze door een geluidsfragment eerst zonder de versterker en daarna met de versterker af te spelen. Met behulp van hun eigen gehoor of de dB-meter meten ze het verschil. Bijvoorbeeld als ze de vorm hebben aangepast, of een materiaal hebben toegevoegd.</a:t>
            </a:r>
            <a:endParaRPr lang="nl-NL" sz="1100" dirty="0">
              <a:effectLst/>
              <a:latin typeface="Aptos" panose="020B0004020202020204" pitchFamily="34" charset="0"/>
              <a:ea typeface="Aptos" panose="020B0004020202020204" pitchFamily="34" charset="0"/>
              <a:cs typeface="Times New Roman" panose="02020603050405020304" pitchFamily="18" charset="0"/>
            </a:endParaRPr>
          </a:p>
          <a:p>
            <a:pPr marL="457200"/>
            <a:r>
              <a:rPr lang="nl-NL" sz="1100" dirty="0">
                <a:effectLst/>
                <a:latin typeface="Calibri" panose="020F0502020204030204" pitchFamily="34" charset="0"/>
                <a:ea typeface="Aptos" panose="020B0004020202020204" pitchFamily="34" charset="0"/>
                <a:cs typeface="Times New Roman" panose="02020603050405020304" pitchFamily="18" charset="0"/>
              </a:rPr>
              <a:t> </a:t>
            </a:r>
            <a:endParaRPr lang="nl-NL" sz="1100" dirty="0">
              <a:effectLst/>
              <a:latin typeface="Aptos" panose="020B0004020202020204" pitchFamily="34" charset="0"/>
              <a:ea typeface="Aptos" panose="020B0004020202020204" pitchFamily="34" charset="0"/>
              <a:cs typeface="Times New Roman" panose="02020603050405020304" pitchFamily="18" charset="0"/>
            </a:endParaRPr>
          </a:p>
          <a:p>
            <a:pPr marL="457200"/>
            <a:r>
              <a:rPr lang="nl-NL" sz="1100" b="1" dirty="0">
                <a:effectLst/>
                <a:latin typeface="Calibri" panose="020F0502020204030204" pitchFamily="34" charset="0"/>
                <a:ea typeface="Aptos" panose="020B0004020202020204" pitchFamily="34" charset="0"/>
                <a:cs typeface="Times New Roman" panose="02020603050405020304" pitchFamily="18" charset="0"/>
              </a:rPr>
              <a:t>Verbeter</a:t>
            </a:r>
            <a:endParaRPr lang="nl-NL" sz="1100" b="1" dirty="0">
              <a:effectLst/>
              <a:latin typeface="Aptos" panose="020B0004020202020204" pitchFamily="34" charset="0"/>
              <a:ea typeface="Aptos" panose="020B0004020202020204" pitchFamily="34" charset="0"/>
              <a:cs typeface="Times New Roman" panose="02020603050405020304" pitchFamily="18" charset="0"/>
            </a:endParaRPr>
          </a:p>
          <a:p>
            <a:pPr marL="457200"/>
            <a:r>
              <a:rPr lang="nl-NL" sz="1100" dirty="0">
                <a:effectLst/>
                <a:latin typeface="Calibri" panose="020F0502020204030204" pitchFamily="34" charset="0"/>
                <a:ea typeface="Aptos" panose="020B0004020202020204" pitchFamily="34" charset="0"/>
                <a:cs typeface="Times New Roman" panose="02020603050405020304" pitchFamily="18" charset="0"/>
              </a:rPr>
              <a:t>De leerlingen brengen steeds verbeteringen aan, aan hun versterker. </a:t>
            </a:r>
            <a:endParaRPr lang="nl-NL" sz="1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4B939A56-C5A6-DD67-01CD-108ECC9183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AB3E2-0CDA-40CE-ACA3-E2D81F4542B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76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64D6-B700-AD28-7D6A-1BB9544CA4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55A33A-6BC7-87B8-E92E-E91C8D69D1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188A12-1F61-06D8-4936-876BF0048D27}"/>
              </a:ext>
            </a:extLst>
          </p:cNvPr>
          <p:cNvSpPr>
            <a:spLocks noGrp="1"/>
          </p:cNvSpPr>
          <p:nvPr>
            <p:ph type="body" idx="1"/>
          </p:nvPr>
        </p:nvSpPr>
        <p:spPr/>
        <p:txBody>
          <a:bodyPr/>
          <a:lstStyle/>
          <a:p>
            <a:r>
              <a:rPr lang="nl-NL" sz="800" b="1" dirty="0">
                <a:effectLst/>
                <a:latin typeface="Aptos" panose="020B0004020202020204" pitchFamily="34" charset="0"/>
                <a:ea typeface="Aptos" panose="020B0004020202020204" pitchFamily="34" charset="0"/>
                <a:cs typeface="Times New Roman" panose="02020603050405020304" pitchFamily="18" charset="0"/>
              </a:rPr>
              <a:t>4.3 Afsluiting </a:t>
            </a:r>
            <a:r>
              <a:rPr lang="nl-NL" sz="800" dirty="0">
                <a:effectLst/>
                <a:latin typeface="Aptos" panose="020B0004020202020204" pitchFamily="34" charset="0"/>
                <a:ea typeface="Aptos" panose="020B0004020202020204" pitchFamily="34" charset="0"/>
                <a:cs typeface="Times New Roman" panose="02020603050405020304" pitchFamily="18" charset="0"/>
              </a:rPr>
              <a:t>– 10 minuten klassikaal</a:t>
            </a: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Een voorbeeld van hoe de les nabesproken kan worden is: Laat alle leerlingen de versterkers voor in klas zetten, bespreek er een aantal. Ga niet alleen in op het eindproduct maar ook op het proces van de leerlingen. Gebruik hiervoor de aantekeningen die je gedurende het maakproces hebt gemaakt.</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in deze les elkaars versterker bekijken en beluisteren. Bespreek:</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Welke vorm versterker is er gebruikt?</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Welke materialen zijn er gebruikt en welke invloed heeft dit op het geluid?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zijn de verschillen en overeenkomsten tussen de versterkers?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de geleerde begrippen (geluidsbron, tussenstof, decibel en frequentie) gebruiken</a:t>
            </a:r>
            <a:r>
              <a:rPr lang="nl-NL" sz="1800" dirty="0">
                <a:effectLst/>
                <a:latin typeface="Aptos" panose="020B0004020202020204" pitchFamily="34" charset="0"/>
                <a:ea typeface="Aptos" panose="020B000402020202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 bij het beantwoorden van de bovenstaande vragen.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3FD11BF3-CE1B-3FB9-E311-28834CDD15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AB3E2-0CDA-40CE-ACA3-E2D81F4542B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98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Aptos" panose="020B0004020202020204" pitchFamily="34" charset="0"/>
                <a:cs typeface="Times New Roman" panose="02020603050405020304" pitchFamily="18" charset="0"/>
              </a:rPr>
              <a:t>Kom terug op het probleem uit de eerste les: </a:t>
            </a:r>
          </a:p>
          <a:p>
            <a:r>
              <a:rPr lang="nl-NL"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Jullie staan buiten helemaal klaar om samen een</a:t>
            </a:r>
            <a:r>
              <a:rPr lang="nl-NL" sz="1400" i="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 </a:t>
            </a:r>
            <a:r>
              <a:rPr lang="nl-NL" sz="12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TikTok</a:t>
            </a:r>
            <a:r>
              <a:rPr lang="nl-NL"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opnemen maar helaas is de muziek uit de telefoon te zacht om het dansje goed te kunnen uitvoeren. Een speaker kopen is te duur, kunnen jullie het op een andere manier oplossen?</a:t>
            </a:r>
            <a:r>
              <a:rPr lang="nl-NL" sz="900" dirty="0">
                <a:effectLst/>
                <a:latin typeface="Aptos" panose="020B0004020202020204" pitchFamily="34" charset="0"/>
                <a:ea typeface="Aptos" panose="020B0004020202020204" pitchFamily="34" charset="0"/>
                <a:cs typeface="Times New Roman" panose="02020603050405020304" pitchFamily="18" charset="0"/>
              </a:rPr>
              <a:t> </a:t>
            </a:r>
          </a:p>
          <a:p>
            <a:pPr marL="449580"/>
            <a:endParaRPr lang="nl-NL" sz="900" dirty="0">
              <a:effectLst/>
              <a:latin typeface="Aptos" panose="020B0004020202020204" pitchFamily="34" charset="0"/>
              <a:ea typeface="Calibri" panose="020F0502020204030204" pitchFamily="34" charset="0"/>
              <a:cs typeface="Times New Roman" panose="02020603050405020304" pitchFamily="18" charset="0"/>
            </a:endParaRPr>
          </a:p>
          <a:p>
            <a:pPr marL="449580"/>
            <a:r>
              <a:rPr lang="nl-NL" sz="1800" dirty="0">
                <a:effectLst/>
                <a:latin typeface="Calibri" panose="020F0502020204030204" pitchFamily="34" charset="0"/>
                <a:ea typeface="Calibri" panose="020F0502020204030204" pitchFamily="34" charset="0"/>
                <a:cs typeface="Times New Roman" panose="02020603050405020304" pitchFamily="18" charset="0"/>
              </a:rPr>
              <a:t>Bespreek ‘Is het probleem opgelost’?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Kunnen de versterkers het geluid hard genoeg versterken? Waarom wel of niet? Wat had je anders kunnen doen?</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900" dirty="0">
              <a:effectLst/>
              <a:latin typeface="Aptos" panose="020B0004020202020204" pitchFamily="34" charset="0"/>
              <a:ea typeface="Aptos" panose="020B0004020202020204" pitchFamily="34" charset="0"/>
              <a:cs typeface="Times New Roman" panose="02020603050405020304" pitchFamily="18" charset="0"/>
            </a:endParaRPr>
          </a:p>
          <a:p>
            <a:endParaRPr lang="nl-NL" sz="9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4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nl-NL" sz="900" dirty="0">
                <a:effectLst/>
                <a:latin typeface="Aptos" panose="020B0004020202020204" pitchFamily="34" charset="0"/>
                <a:ea typeface="Aptos" panose="020B0004020202020204" pitchFamily="34"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6BDE9-D761-4AC6-9B74-76802B40FA79}"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520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ABC4A-1095-8636-4727-DFCECCA771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FADDD6B-55C9-8392-13EC-706235DEEB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667DB1-D3FC-E545-C263-6B5BD57CE330}"/>
              </a:ext>
            </a:extLst>
          </p:cNvPr>
          <p:cNvSpPr>
            <a:spLocks noGrp="1"/>
          </p:cNvSpPr>
          <p:nvPr>
            <p:ph type="body" idx="1"/>
          </p:nvPr>
        </p:nvSpPr>
        <p:spPr/>
        <p:txBody>
          <a:bodyPr/>
          <a:lstStyle/>
          <a:p>
            <a:pPr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Bespreek met de leerlingen wat ze geleerd hebben bij het maken van de versterker. Denk hierbij aan: </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natuurkundige kennis over geluid die ze verworven en toegepast hebben</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ptos" panose="020B00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werken met de onderzoeks- en ontwerpcyclus.</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br>
              <a:rPr lang="nl-NL" sz="1800" dirty="0">
                <a:effectLst/>
                <a:latin typeface="Aptos" panose="020B0004020202020204" pitchFamily="34" charset="0"/>
                <a:ea typeface="Aptos" panose="020B0004020202020204" pitchFamily="34" charset="0"/>
                <a:cs typeface="Times New Roman" panose="02020603050405020304" pitchFamily="18" charset="0"/>
              </a:rPr>
            </a:br>
            <a:endParaRPr lang="nl-NL" dirty="0"/>
          </a:p>
        </p:txBody>
      </p:sp>
      <p:sp>
        <p:nvSpPr>
          <p:cNvPr id="4" name="Tijdelijke aanduiding voor dianummer 3">
            <a:extLst>
              <a:ext uri="{FF2B5EF4-FFF2-40B4-BE49-F238E27FC236}">
                <a16:creationId xmlns:a16="http://schemas.microsoft.com/office/drawing/2014/main" id="{E2ACDF44-F2E5-3C6F-EAFD-407A67B76A31}"/>
              </a:ext>
            </a:extLst>
          </p:cNvPr>
          <p:cNvSpPr>
            <a:spLocks noGrp="1"/>
          </p:cNvSpPr>
          <p:nvPr>
            <p:ph type="sldNum" sz="quarter" idx="5"/>
          </p:nvPr>
        </p:nvSpPr>
        <p:spPr/>
        <p:txBody>
          <a:bodyPr/>
          <a:lstStyle/>
          <a:p>
            <a:fld id="{B2A4A1BF-B7BB-4735-9C8F-4C9EC05A1CCC}" type="slidenum">
              <a:rPr lang="nl-NL" smtClean="0"/>
              <a:t>6</a:t>
            </a:fld>
            <a:endParaRPr lang="nl-NL"/>
          </a:p>
        </p:txBody>
      </p:sp>
    </p:spTree>
    <p:extLst>
      <p:ext uri="{BB962C8B-B14F-4D97-AF65-F5344CB8AC3E}">
        <p14:creationId xmlns:p14="http://schemas.microsoft.com/office/powerpoint/2010/main" val="1327094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ols en tips">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Tools en tips</a:t>
            </a:r>
          </a:p>
        </p:txBody>
      </p:sp>
      <p:sp>
        <p:nvSpPr>
          <p:cNvPr id="17" name="Tekstvak 16">
            <a:extLst>
              <a:ext uri="{FF2B5EF4-FFF2-40B4-BE49-F238E27FC236}">
                <a16:creationId xmlns:a16="http://schemas.microsoft.com/office/drawing/2014/main" id="{8DDDA25F-41E5-E789-0A83-E6584397C448}"/>
              </a:ext>
            </a:extLst>
          </p:cNvPr>
          <p:cNvSpPr txBox="1"/>
          <p:nvPr userDrawn="1"/>
        </p:nvSpPr>
        <p:spPr>
          <a:xfrm>
            <a:off x="2186884" y="1412340"/>
            <a:ext cx="2520000" cy="4895848"/>
          </a:xfrm>
          <a:prstGeom prst="rect">
            <a:avLst/>
          </a:prstGeom>
          <a:noFill/>
        </p:spPr>
        <p:txBody>
          <a:bodyPr wrap="square" lIns="0" tIns="0" rIns="0" bIns="0" rtlCol="0">
            <a:noAutofit/>
          </a:bodyPr>
          <a:lstStyle/>
          <a:p>
            <a:pPr marL="90488" indent="-90488">
              <a:tabLst/>
            </a:pPr>
            <a:r>
              <a:rPr lang="nl-NL" sz="933" b="1" baseline="0" dirty="0">
                <a:solidFill>
                  <a:schemeClr val="tx2"/>
                </a:solidFill>
                <a:latin typeface="Source Sans Pro" panose="020B0503030403020204" pitchFamily="34" charset="77"/>
              </a:rPr>
              <a:t>Algemeen </a:t>
            </a:r>
            <a:r>
              <a:rPr lang="nl-NL" sz="933" b="1" baseline="0" dirty="0" err="1">
                <a:solidFill>
                  <a:schemeClr val="tx2"/>
                </a:solidFill>
                <a:latin typeface="Source Sans Pro" panose="020B0503030403020204" pitchFamily="34" charset="77"/>
              </a:rPr>
              <a:t>Powerpoint</a:t>
            </a:r>
            <a:endParaRPr lang="nl-NL" sz="933" b="1" dirty="0">
              <a:solidFill>
                <a:schemeClr val="tx2"/>
              </a:solidFill>
              <a:latin typeface="Source Sans Pro" panose="020B0503030403020204" pitchFamily="34" charset="77"/>
            </a:endParaRPr>
          </a:p>
          <a:p>
            <a:pPr marL="90488" indent="-90488">
              <a:tabLst/>
            </a:pPr>
            <a:r>
              <a:rPr lang="nl-NL" sz="933" b="1" dirty="0">
                <a:latin typeface="Source Sans Pro" panose="020B0503030403020204" pitchFamily="34" charset="77"/>
              </a:rPr>
              <a:t>E</a:t>
            </a:r>
            <a:r>
              <a:rPr lang="nl-NL" sz="933" b="1" baseline="0" dirty="0">
                <a:latin typeface="Source Sans Pro" panose="020B0503030403020204" pitchFamily="34" charset="77"/>
              </a:rPr>
              <a:t>nkele tips</a:t>
            </a:r>
          </a:p>
          <a:p>
            <a:pPr marL="126000" indent="-126000">
              <a:buAutoNum type="arabicPeriod"/>
              <a:tabLst/>
            </a:pPr>
            <a:r>
              <a:rPr lang="nl-NL" sz="933" dirty="0">
                <a:latin typeface="Source Sans Pro" panose="020B0503030403020204" pitchFamily="34" charset="77"/>
              </a:rPr>
              <a:t>Gebruik de 1-6-6-regel: </a:t>
            </a:r>
            <a:br>
              <a:rPr lang="nl-NL" sz="933" dirty="0">
                <a:latin typeface="Source Sans Pro" panose="020B0503030403020204" pitchFamily="34" charset="77"/>
              </a:rPr>
            </a:br>
            <a:r>
              <a:rPr lang="nl-NL" sz="933" dirty="0">
                <a:latin typeface="Source Sans Pro" panose="020B0503030403020204" pitchFamily="34" charset="77"/>
              </a:rPr>
              <a:t>1 idee per dia; max 6 woorden per regel; </a:t>
            </a:r>
            <a:br>
              <a:rPr lang="nl-NL" sz="933" dirty="0">
                <a:latin typeface="Source Sans Pro" panose="020B0503030403020204" pitchFamily="34" charset="77"/>
              </a:rPr>
            </a:br>
            <a:r>
              <a:rPr lang="nl-NL" sz="933" dirty="0">
                <a:latin typeface="Source Sans Pro" panose="020B0503030403020204" pitchFamily="34" charset="77"/>
              </a:rPr>
              <a:t>max 6 regels per dia.</a:t>
            </a:r>
          </a:p>
          <a:p>
            <a:pPr marL="126000" indent="-126000">
              <a:buFontTx/>
              <a:buAutoNum type="arabicPeriod"/>
            </a:pPr>
            <a:r>
              <a:rPr lang="nl-NL" sz="933" dirty="0">
                <a:latin typeface="Source Sans Pro" panose="020B0503030403020204" pitchFamily="34" charset="77"/>
              </a:rPr>
              <a:t>Accentueer tekst alleen d.m.v. vette tekst.</a:t>
            </a:r>
          </a:p>
          <a:p>
            <a:pPr marL="126000" indent="-126000">
              <a:buFontTx/>
              <a:buAutoNum type="arabicPeriod"/>
            </a:pPr>
            <a:r>
              <a:rPr lang="nl-NL" sz="933" dirty="0">
                <a:latin typeface="Source Sans Pro" panose="020B0503030403020204" pitchFamily="34" charset="77"/>
              </a:rPr>
              <a:t>Zet de conclusie in de titel.</a:t>
            </a:r>
            <a:br>
              <a:rPr lang="nl-NL" sz="933" dirty="0">
                <a:latin typeface="Source Sans Pro" panose="020B0503030403020204" pitchFamily="34" charset="77"/>
              </a:rPr>
            </a:br>
            <a:r>
              <a:rPr lang="nl-NL" sz="933" dirty="0" err="1">
                <a:latin typeface="Source Sans Pro" panose="020B0503030403020204" pitchFamily="34" charset="77"/>
              </a:rPr>
              <a:t>Vb</a:t>
            </a:r>
            <a:r>
              <a:rPr lang="nl-NL" sz="933" dirty="0">
                <a:latin typeface="Source Sans Pro" panose="020B0503030403020204" pitchFamily="34" charset="77"/>
              </a:rPr>
              <a:t>: 35% bewoners ondervindt hinder.</a:t>
            </a:r>
          </a:p>
          <a:p>
            <a:pPr marL="126000" indent="-126000">
              <a:buFontTx/>
              <a:buAutoNum type="arabicPeriod"/>
            </a:pPr>
            <a:r>
              <a:rPr lang="nl-NL" sz="933" dirty="0">
                <a:latin typeface="Source Sans Pro" panose="020B0503030403020204" pitchFamily="34" charset="77"/>
              </a:rPr>
              <a:t>Zet bij een grafiek wat de boodschap is, zo kan het publiek gericht kijken en luisteren.</a:t>
            </a:r>
          </a:p>
          <a:p>
            <a:pPr marL="126000" indent="-126000">
              <a:buAutoNum type="arabicPeriod" startAt="6"/>
              <a:tabLst/>
            </a:pPr>
            <a:r>
              <a:rPr lang="nl-NL" sz="933" dirty="0">
                <a:latin typeface="Source Sans Pro" panose="020B0503030403020204" pitchFamily="34" charset="77"/>
              </a:rPr>
              <a:t>Gebruik overzichtelijke tabellen. Orden de informatie logisch en laat overbodige zaken weg. Zet de conclusie in de titel.</a:t>
            </a:r>
          </a:p>
          <a:p>
            <a:pPr marL="90488" indent="-90488"/>
            <a:endParaRPr lang="nl-NL" sz="933" b="1" baseline="0" dirty="0">
              <a:solidFill>
                <a:schemeClr val="tx2"/>
              </a:solidFill>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Ga naar tabblad </a:t>
            </a:r>
            <a:r>
              <a:rPr lang="nl-NL" sz="933" u="sng" baseline="0" dirty="0">
                <a:latin typeface="Source Sans Pro" panose="020B0503030403020204" pitchFamily="34" charset="77"/>
              </a:rPr>
              <a:t>Start</a:t>
            </a:r>
          </a:p>
          <a:p>
            <a:pPr marL="126000" indent="-126000">
              <a:buAutoNum type="arabicPeriod"/>
              <a:tabLst/>
            </a:pPr>
            <a:r>
              <a:rPr lang="nl-NL" sz="933" baseline="0" dirty="0">
                <a:latin typeface="Source Sans Pro" panose="020B0503030403020204" pitchFamily="34" charset="77"/>
              </a:rPr>
              <a:t>Klik op het pijltje naast </a:t>
            </a:r>
            <a:r>
              <a:rPr lang="nl-NL" sz="933" u="sng" baseline="0" dirty="0">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Kies een van basisdia’s</a:t>
            </a:r>
          </a:p>
          <a:p>
            <a:pPr marL="126000" indent="-126000">
              <a:buAutoNum type="arabicPeriod"/>
              <a:tabLst/>
            </a:pPr>
            <a:endParaRPr lang="nl-NL" sz="933" baseline="0" dirty="0">
              <a:latin typeface="Source Sans Pro" panose="020B0503030403020204" pitchFamily="34" charset="77"/>
            </a:endParaRPr>
          </a:p>
          <a:p>
            <a:pPr>
              <a:tabLst/>
            </a:pPr>
            <a:r>
              <a:rPr lang="nl-NL" sz="933" b="1" baseline="0" dirty="0">
                <a:solidFill>
                  <a:schemeClr val="tx2"/>
                </a:solidFill>
                <a:latin typeface="Source Sans Pro" panose="020B0503030403020204" pitchFamily="34" charset="77"/>
              </a:rPr>
              <a:t>Grafieken</a:t>
            </a:r>
          </a:p>
          <a:p>
            <a:pPr marL="90488" indent="-90488">
              <a:tabLst/>
            </a:pPr>
            <a:r>
              <a:rPr lang="nl-NL" sz="933" b="1" dirty="0">
                <a:latin typeface="Source Sans Pro" panose="020B0503030403020204" pitchFamily="34" charset="77"/>
              </a:rPr>
              <a:t>Type wijzigen</a:t>
            </a:r>
            <a:endParaRPr lang="nl-NL" sz="933" b="1" baseline="0" dirty="0">
              <a:latin typeface="Source Sans Pro" panose="020B0503030403020204" pitchFamily="34" charset="77"/>
            </a:endParaRPr>
          </a:p>
          <a:p>
            <a:pPr marL="126000" indent="-126000">
              <a:buAutoNum type="arabicPeriod"/>
              <a:tabLst/>
            </a:pPr>
            <a:r>
              <a:rPr lang="nl-NL" sz="933" baseline="0" dirty="0">
                <a:latin typeface="Source Sans Pro" panose="020B0503030403020204" pitchFamily="34" charset="77"/>
              </a:rPr>
              <a:t>Klik met rechtermuisknop op</a:t>
            </a:r>
            <a:r>
              <a:rPr lang="nl-NL" sz="933" dirty="0">
                <a:latin typeface="Source Sans Pro" panose="020B0503030403020204" pitchFamily="34" charset="77"/>
              </a:rPr>
              <a:t> de grafiek</a:t>
            </a:r>
          </a:p>
          <a:p>
            <a:pPr marL="126000" indent="-126000">
              <a:tabLst/>
            </a:pPr>
            <a:r>
              <a:rPr lang="nl-NL" sz="933" baseline="0" dirty="0">
                <a:latin typeface="Source Sans Pro" panose="020B0503030403020204" pitchFamily="34" charset="77"/>
              </a:rPr>
              <a:t>2.	Klik op </a:t>
            </a:r>
            <a:r>
              <a:rPr lang="nl-NL" sz="933" u="sng" baseline="0" dirty="0">
                <a:latin typeface="Source Sans Pro" panose="020B0503030403020204" pitchFamily="34" charset="77"/>
              </a:rPr>
              <a:t>Ander type grafiekreeks</a:t>
            </a:r>
            <a:br>
              <a:rPr lang="nl-NL" sz="933" u="sng" baseline="0" dirty="0">
                <a:latin typeface="Source Sans Pro" panose="020B0503030403020204" pitchFamily="34" charset="77"/>
              </a:rPr>
            </a:br>
            <a:endParaRPr lang="nl-NL" sz="933" u="sng" baseline="0" dirty="0">
              <a:latin typeface="Source Sans Pro" panose="020B0503030403020204" pitchFamily="34" charset="77"/>
            </a:endParaRPr>
          </a:p>
          <a:p>
            <a:pPr marL="90488" indent="-90488">
              <a:tabLst/>
            </a:pPr>
            <a:r>
              <a:rPr lang="nl-NL" sz="933" b="1" dirty="0">
                <a:latin typeface="Source Sans Pro" panose="020B0503030403020204" pitchFamily="34" charset="77"/>
              </a:rPr>
              <a:t>Gegevens wijzigen</a:t>
            </a:r>
          </a:p>
          <a:p>
            <a:pPr marL="126000" indent="-126000">
              <a:buAutoNum type="arabicPeriod"/>
              <a:tabLst/>
            </a:pPr>
            <a:r>
              <a:rPr lang="nl-NL" sz="933" dirty="0">
                <a:latin typeface="Source Sans Pro" panose="020B0503030403020204" pitchFamily="34" charset="77"/>
              </a:rPr>
              <a:t>Klik met rechtermuisknop op de grafiek</a:t>
            </a:r>
          </a:p>
          <a:p>
            <a:pPr marL="126000" indent="-126000">
              <a:buAutoNum type="arabicPeriod"/>
              <a:tabLst/>
            </a:pPr>
            <a:r>
              <a:rPr lang="nl-NL" sz="933" dirty="0">
                <a:latin typeface="Source Sans Pro" panose="020B0503030403020204" pitchFamily="34" charset="77"/>
              </a:rPr>
              <a:t>Klik op </a:t>
            </a:r>
            <a:r>
              <a:rPr lang="nl-NL" sz="933" u="sng" dirty="0">
                <a:latin typeface="Source Sans Pro" panose="020B0503030403020204" pitchFamily="34" charset="77"/>
              </a:rPr>
              <a:t>Gegevens bewerken in Excel</a:t>
            </a:r>
          </a:p>
          <a:p>
            <a:pPr marL="126000" indent="-126000">
              <a:buAutoNum type="arabicPeriod"/>
              <a:tabLst/>
            </a:pPr>
            <a:endParaRPr lang="nl-NL" sz="933" dirty="0">
              <a:latin typeface="Source Sans Pro" panose="020B0503030403020204" pitchFamily="34" charset="77"/>
            </a:endParaRPr>
          </a:p>
        </p:txBody>
      </p:sp>
      <p:sp>
        <p:nvSpPr>
          <p:cNvPr id="18" name="Tekstvak 17">
            <a:extLst>
              <a:ext uri="{FF2B5EF4-FFF2-40B4-BE49-F238E27FC236}">
                <a16:creationId xmlns:a16="http://schemas.microsoft.com/office/drawing/2014/main" id="{039A2B4C-2E56-A043-FADB-55D6F6787BBA}"/>
              </a:ext>
            </a:extLst>
          </p:cNvPr>
          <p:cNvSpPr txBox="1"/>
          <p:nvPr userDrawn="1"/>
        </p:nvSpPr>
        <p:spPr>
          <a:xfrm>
            <a:off x="5087787" y="1412874"/>
            <a:ext cx="2520000" cy="4908355"/>
          </a:xfrm>
          <a:prstGeom prst="rect">
            <a:avLst/>
          </a:prstGeom>
          <a:noFill/>
        </p:spPr>
        <p:txBody>
          <a:bodyPr wrap="square" lIns="0" tIns="0" rIns="0" bIns="0" rtlCol="0">
            <a:noAutofit/>
          </a:bodyPr>
          <a:lstStyle/>
          <a:p>
            <a:pPr>
              <a:tabLst/>
            </a:pPr>
            <a:r>
              <a:rPr lang="nl-NL" sz="933" b="1" baseline="0" dirty="0">
                <a:solidFill>
                  <a:schemeClr val="tx2"/>
                </a:solidFill>
                <a:latin typeface="Source Sans Pro" panose="020B0503030403020204" pitchFamily="34" charset="77"/>
              </a:rPr>
              <a:t>Kleur</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Derde kleur toewijzen</a:t>
            </a:r>
          </a:p>
          <a:p>
            <a:pPr marL="126000" indent="-126000">
              <a:buAutoNum type="arabicPeriod"/>
              <a:tabLst/>
            </a:pPr>
            <a:r>
              <a:rPr lang="nl-NL" sz="933" baseline="0" dirty="0">
                <a:latin typeface="Source Sans Pro" panose="020B0503030403020204" pitchFamily="34" charset="77"/>
              </a:rPr>
              <a:t>Klik op het vlak dat een andere kleur moet</a:t>
            </a:r>
            <a:r>
              <a:rPr lang="nl-NL" sz="933" dirty="0">
                <a:latin typeface="Source Sans Pro" panose="020B0503030403020204" pitchFamily="34" charset="77"/>
              </a:rPr>
              <a:t> </a:t>
            </a:r>
            <a:r>
              <a:rPr lang="nl-NL" sz="933" baseline="0" dirty="0">
                <a:latin typeface="Source Sans Pro" panose="020B0503030403020204" pitchFamily="34" charset="77"/>
              </a:rPr>
              <a:t>krijgen</a:t>
            </a:r>
          </a:p>
          <a:p>
            <a:pPr marL="126000" indent="-126000">
              <a:buAutoNum type="arabicPeriod"/>
              <a:tabLst/>
            </a:pPr>
            <a:r>
              <a:rPr lang="nl-NL" sz="933" baseline="0" dirty="0">
                <a:latin typeface="Source Sans Pro" panose="020B0503030403020204" pitchFamily="34" charset="77"/>
              </a:rPr>
              <a:t>Klik op </a:t>
            </a:r>
            <a:r>
              <a:rPr lang="nl-NL" sz="933" u="sng" baseline="0" dirty="0">
                <a:latin typeface="Source Sans Pro" panose="020B0503030403020204" pitchFamily="34" charset="77"/>
              </a:rPr>
              <a:t>Opvullen van vorm</a:t>
            </a:r>
          </a:p>
          <a:p>
            <a:pPr marL="126000" indent="-126000">
              <a:buAutoNum type="arabicPeriod"/>
              <a:tabLst/>
            </a:pPr>
            <a:r>
              <a:rPr lang="nl-NL" sz="933" dirty="0">
                <a:latin typeface="Source Sans Pro" panose="020B0503030403020204" pitchFamily="34" charset="77"/>
              </a:rPr>
              <a:t>K</a:t>
            </a:r>
            <a:r>
              <a:rPr lang="nl-NL" sz="933" baseline="0" dirty="0">
                <a:latin typeface="Source Sans Pro" panose="020B0503030403020204" pitchFamily="34" charset="77"/>
              </a:rPr>
              <a:t>lik op </a:t>
            </a:r>
            <a:r>
              <a:rPr lang="nl-NL" sz="933" u="sng" baseline="0" dirty="0">
                <a:latin typeface="Source Sans Pro" panose="020B0503030403020204" pitchFamily="34" charset="77"/>
              </a:rPr>
              <a:t>Meer opvulkleuren</a:t>
            </a:r>
            <a:endParaRPr lang="nl-NL" sz="933" dirty="0">
              <a:latin typeface="Source Sans Pro" panose="020B0503030403020204" pitchFamily="34" charset="77"/>
            </a:endParaRPr>
          </a:p>
          <a:p>
            <a:pPr marL="126000" indent="-126000">
              <a:buAutoNum type="arabicPeriod"/>
              <a:tabLst/>
            </a:pPr>
            <a:r>
              <a:rPr lang="nl-NL" sz="933" dirty="0">
                <a:latin typeface="Source Sans Pro" panose="020B0503030403020204" pitchFamily="34" charset="77"/>
              </a:rPr>
              <a:t>Kies tab </a:t>
            </a:r>
            <a:r>
              <a:rPr lang="nl-NL" sz="933" u="sng" dirty="0">
                <a:latin typeface="Source Sans Pro" panose="020B0503030403020204" pitchFamily="34" charset="77"/>
              </a:rPr>
              <a:t>Aangepast</a:t>
            </a:r>
          </a:p>
          <a:p>
            <a:pPr marL="126000" indent="-126000">
              <a:buAutoNum type="arabicPeriod"/>
              <a:tabLst/>
            </a:pPr>
            <a:r>
              <a:rPr lang="nl-NL" sz="933" baseline="0" dirty="0">
                <a:latin typeface="Source Sans Pro" panose="020B0503030403020204" pitchFamily="34" charset="77"/>
              </a:rPr>
              <a:t>Vul de Hexadecimale kleurcodering </a:t>
            </a:r>
            <a:r>
              <a:rPr lang="nl-NL" sz="933" dirty="0">
                <a:latin typeface="Source Sans Pro" panose="020B0503030403020204" pitchFamily="34" charset="77"/>
              </a:rPr>
              <a:t>in van een van de </a:t>
            </a:r>
            <a:r>
              <a:rPr lang="nl-NL" sz="933" dirty="0" err="1">
                <a:latin typeface="Source Sans Pro" panose="020B0503030403020204" pitchFamily="34" charset="77"/>
              </a:rPr>
              <a:t>hiernaaststaande</a:t>
            </a:r>
            <a:r>
              <a:rPr lang="nl-NL" sz="933" dirty="0">
                <a:latin typeface="Source Sans Pro" panose="020B0503030403020204" pitchFamily="34" charset="77"/>
              </a:rPr>
              <a:t> kleuren</a:t>
            </a:r>
          </a:p>
          <a:p>
            <a:pPr marL="126000" indent="-126000">
              <a:buAutoNum type="arabicPeriod"/>
              <a:tabLst/>
            </a:pPr>
            <a:r>
              <a:rPr lang="nl-NL" sz="933" baseline="0" dirty="0">
                <a:latin typeface="Source Sans Pro" panose="020B0503030403020204" pitchFamily="34" charset="77"/>
              </a:rPr>
              <a:t>Klik op OK</a:t>
            </a:r>
          </a:p>
          <a:p>
            <a:pPr>
              <a:tabLst/>
            </a:pPr>
            <a:endParaRPr lang="nl-NL" sz="933" dirty="0">
              <a:latin typeface="Source Sans Pro" panose="020B0503030403020204" pitchFamily="34" charset="77"/>
            </a:endParaRPr>
          </a:p>
          <a:p>
            <a:pPr marL="0" indent="0">
              <a:buFontTx/>
              <a:buNone/>
              <a:tabLst/>
            </a:pPr>
            <a:r>
              <a:rPr lang="nl-NL" sz="933" b="1" baseline="0" dirty="0">
                <a:solidFill>
                  <a:schemeClr val="tx2"/>
                </a:solidFill>
                <a:latin typeface="Source Sans Pro" panose="020B0503030403020204" pitchFamily="34" charset="77"/>
              </a:rPr>
              <a:t>Het gebruik van </a:t>
            </a:r>
            <a:r>
              <a:rPr lang="nl-NL" sz="933" b="1" baseline="0" dirty="0" err="1">
                <a:solidFill>
                  <a:schemeClr val="tx2"/>
                </a:solidFill>
                <a:latin typeface="Source Sans Pro" panose="020B0503030403020204" pitchFamily="34" charset="77"/>
              </a:rPr>
              <a:t>SmartArt</a:t>
            </a:r>
            <a:endParaRPr lang="nl-NL" sz="933" b="1" baseline="0" dirty="0">
              <a:solidFill>
                <a:schemeClr val="tx2"/>
              </a:solidFill>
              <a:latin typeface="Source Sans Pro" panose="020B0503030403020204" pitchFamily="34" charset="77"/>
            </a:endParaRPr>
          </a:p>
          <a:p>
            <a:pPr marL="126000" indent="-126000">
              <a:buFont typeface="+mj-lt"/>
              <a:buAutoNum type="arabicPeriod"/>
              <a:tabLst/>
            </a:pPr>
            <a:r>
              <a:rPr lang="nl-NL" sz="933" dirty="0">
                <a:latin typeface="Source Sans Pro" panose="020B0503030403020204" pitchFamily="34" charset="77"/>
              </a:rPr>
              <a:t>Klik op venster </a:t>
            </a:r>
            <a:r>
              <a:rPr lang="nl-NL" sz="933" u="sng" dirty="0">
                <a:latin typeface="Source Sans Pro" panose="020B0503030403020204" pitchFamily="34" charset="77"/>
              </a:rPr>
              <a:t>Invoegen</a:t>
            </a:r>
          </a:p>
          <a:p>
            <a:pPr marL="126000" indent="-126000">
              <a:buFont typeface="+mj-lt"/>
              <a:buAutoNum type="arabicPeriod"/>
              <a:tabLst/>
            </a:pPr>
            <a:r>
              <a:rPr lang="nl-NL" sz="933" dirty="0">
                <a:latin typeface="Source Sans Pro" panose="020B0503030403020204" pitchFamily="34" charset="77"/>
              </a:rPr>
              <a:t>Vervolgens op </a:t>
            </a:r>
            <a:r>
              <a:rPr lang="nl-NL" sz="933" dirty="0" err="1">
                <a:latin typeface="Source Sans Pro" panose="020B0503030403020204" pitchFamily="34" charset="77"/>
              </a:rPr>
              <a:t>SmartArt</a:t>
            </a:r>
            <a:r>
              <a:rPr lang="nl-NL" sz="933" dirty="0">
                <a:latin typeface="Source Sans Pro" panose="020B0503030403020204" pitchFamily="34" charset="77"/>
              </a:rPr>
              <a:t>.</a:t>
            </a:r>
          </a:p>
          <a:p>
            <a:pPr>
              <a:tabLst/>
            </a:pPr>
            <a:endParaRPr lang="nl-NL" sz="933" dirty="0">
              <a:latin typeface="Source Sans Pro" panose="020B0503030403020204" pitchFamily="34" charset="77"/>
            </a:endParaRPr>
          </a:p>
          <a:p>
            <a:pPr marL="6350" indent="-6350">
              <a:tabLst/>
            </a:pPr>
            <a:r>
              <a:rPr lang="nl-NL" sz="933" b="1" baseline="0" dirty="0">
                <a:solidFill>
                  <a:schemeClr val="tx2"/>
                </a:solidFill>
                <a:latin typeface="Source Sans Pro" panose="020B0503030403020204" pitchFamily="34" charset="77"/>
              </a:rPr>
              <a:t>Video</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Automatisch laten afspelen</a:t>
            </a:r>
          </a:p>
          <a:p>
            <a:pPr marL="126000" indent="-126000">
              <a:buAutoNum type="arabicPeriod"/>
              <a:tabLst/>
            </a:pPr>
            <a:r>
              <a:rPr lang="nl-NL" sz="933" baseline="0" dirty="0">
                <a:latin typeface="Source Sans Pro" panose="020B0503030403020204" pitchFamily="34" charset="77"/>
              </a:rPr>
              <a:t>Klik op venster </a:t>
            </a:r>
            <a:r>
              <a:rPr lang="nl-NL" sz="933" u="sng" baseline="0" dirty="0">
                <a:latin typeface="Source Sans Pro" panose="020B0503030403020204" pitchFamily="34" charset="77"/>
              </a:rPr>
              <a:t>Animaties</a:t>
            </a:r>
          </a:p>
          <a:p>
            <a:pPr marL="126000" indent="-126000">
              <a:buAutoNum type="arabicPeriod"/>
              <a:tabLst/>
            </a:pPr>
            <a:r>
              <a:rPr lang="nl-NL" sz="933" baseline="0" dirty="0">
                <a:latin typeface="Source Sans Pro" panose="020B0503030403020204" pitchFamily="34" charset="77"/>
              </a:rPr>
              <a:t>Ga naar deelvenster </a:t>
            </a:r>
            <a:r>
              <a:rPr lang="nl-NL" sz="933" u="sng" baseline="0" dirty="0">
                <a:latin typeface="Source Sans Pro" panose="020B0503030403020204" pitchFamily="34" charset="77"/>
              </a:rPr>
              <a:t>Animatie</a:t>
            </a:r>
          </a:p>
          <a:p>
            <a:pPr marL="126000" indent="-126000">
              <a:buAutoNum type="arabicPeriod"/>
              <a:tabLst/>
            </a:pPr>
            <a:r>
              <a:rPr lang="nl-NL" sz="933" baseline="0" dirty="0">
                <a:latin typeface="Source Sans Pro" panose="020B0503030403020204" pitchFamily="34" charset="77"/>
              </a:rPr>
              <a:t>Dubbelklik op </a:t>
            </a:r>
            <a:r>
              <a:rPr lang="nl-NL" sz="933" u="sng" baseline="0" dirty="0">
                <a:latin typeface="Source Sans Pro" panose="020B0503030403020204" pitchFamily="34" charset="77"/>
              </a:rPr>
              <a:t>Afspelen</a:t>
            </a:r>
          </a:p>
          <a:p>
            <a:pPr marL="0" indent="0">
              <a:buFontTx/>
              <a:buNone/>
              <a:tabLst/>
            </a:pPr>
            <a:r>
              <a:rPr lang="nl-NL" sz="933" baseline="0" dirty="0">
                <a:latin typeface="Source Sans Pro" panose="020B0503030403020204" pitchFamily="34" charset="77"/>
              </a:rPr>
              <a:t>De film zal bij de eerste klik starten met afspelen. Onderbreken, terug- en </a:t>
            </a:r>
            <a:r>
              <a:rPr lang="nl-NL" sz="933" baseline="0" dirty="0" err="1">
                <a:latin typeface="Source Sans Pro" panose="020B0503030403020204" pitchFamily="34" charset="77"/>
              </a:rPr>
              <a:t>vooruitspoelen</a:t>
            </a:r>
            <a:r>
              <a:rPr lang="nl-NL" sz="933" baseline="0" dirty="0">
                <a:latin typeface="Source Sans Pro" panose="020B0503030403020204" pitchFamily="34" charset="77"/>
              </a:rPr>
              <a:t> doe je met behulp van het controlepanel tijdens de presentatie.</a:t>
            </a:r>
          </a:p>
          <a:p>
            <a:pPr marL="0" indent="0">
              <a:buFontTx/>
              <a:buNone/>
              <a:tabLst/>
            </a:pPr>
            <a:endParaRPr lang="nl-NL" sz="933" baseline="0" dirty="0">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Schikken</a:t>
            </a:r>
            <a:endParaRPr lang="nl-NL" sz="933" b="1" dirty="0">
              <a:solidFill>
                <a:schemeClr val="tx2"/>
              </a:solidFill>
              <a:latin typeface="Source Sans Pro" panose="020B0503030403020204" pitchFamily="34" charset="77"/>
            </a:endParaRPr>
          </a:p>
          <a:p>
            <a:pPr marL="6350" indent="-6350">
              <a:tabLst/>
            </a:pPr>
            <a:r>
              <a:rPr lang="nl-NL" sz="933" u="none" baseline="0" dirty="0">
                <a:latin typeface="Source Sans Pro" panose="020B0503030403020204" pitchFamily="34" charset="77"/>
              </a:rPr>
              <a:t>Onder start vindt je deze knop (ook onder het menu). Je kunt hiermee objecten naar voren of naar achter plaatsen en/of eenvoudig uitlijnen.</a:t>
            </a:r>
          </a:p>
          <a:p>
            <a:pPr marL="6350" indent="-6350">
              <a:tabLst/>
            </a:pPr>
            <a:endParaRPr lang="nl-NL" sz="933" dirty="0">
              <a:latin typeface="Source Sans Pro" panose="020B0503030403020204" pitchFamily="34" charset="77"/>
            </a:endParaRPr>
          </a:p>
          <a:p>
            <a:pPr marL="0" indent="0">
              <a:buFontTx/>
              <a:buNone/>
              <a:tabLst/>
            </a:pPr>
            <a:r>
              <a:rPr lang="nl-NL" sz="933" baseline="0" dirty="0">
                <a:latin typeface="Source Sans Pro" panose="020B0503030403020204" pitchFamily="34" charset="77"/>
              </a:rPr>
              <a:t> </a:t>
            </a:r>
          </a:p>
          <a:p>
            <a:pPr>
              <a:tabLst/>
            </a:pPr>
            <a:endParaRPr lang="nl-NL" sz="933" u="sng" dirty="0">
              <a:latin typeface="Source Sans Pro" panose="020B0503030403020204" pitchFamily="34" charset="77"/>
            </a:endParaRPr>
          </a:p>
          <a:p>
            <a:pPr>
              <a:tabLst/>
            </a:pPr>
            <a:endParaRPr lang="nl-NL" sz="933" baseline="0" dirty="0">
              <a:latin typeface="Source Sans Pro" panose="020B0503030403020204" pitchFamily="34" charset="77"/>
            </a:endParaRPr>
          </a:p>
        </p:txBody>
      </p:sp>
      <p:sp>
        <p:nvSpPr>
          <p:cNvPr id="20" name="Tekstvak 19">
            <a:extLst>
              <a:ext uri="{FF2B5EF4-FFF2-40B4-BE49-F238E27FC236}">
                <a16:creationId xmlns:a16="http://schemas.microsoft.com/office/drawing/2014/main" id="{53BA0961-48C9-8F79-11FF-BA5803110C7C}"/>
              </a:ext>
            </a:extLst>
          </p:cNvPr>
          <p:cNvSpPr txBox="1"/>
          <p:nvPr userDrawn="1"/>
        </p:nvSpPr>
        <p:spPr>
          <a:xfrm>
            <a:off x="8073095" y="1412872"/>
            <a:ext cx="2751994" cy="4894783"/>
          </a:xfrm>
          <a:prstGeom prst="rect">
            <a:avLst/>
          </a:prstGeom>
          <a:noFill/>
        </p:spPr>
        <p:txBody>
          <a:bodyPr wrap="square" lIns="0" tIns="0" rIns="0" bIns="0" rtlCol="0">
            <a:noAutofit/>
          </a:bodyPr>
          <a:lstStyle/>
          <a:p>
            <a:r>
              <a:rPr lang="nl-NL" sz="933" b="1" dirty="0">
                <a:solidFill>
                  <a:schemeClr val="tx2"/>
                </a:solidFill>
                <a:latin typeface="Source Sans Pro" panose="020B0503030403020204" pitchFamily="34" charset="77"/>
              </a:rPr>
              <a:t>T</a:t>
            </a:r>
            <a:r>
              <a:rPr lang="nl-NL" sz="933" b="1" baseline="0" dirty="0">
                <a:solidFill>
                  <a:schemeClr val="tx2"/>
                </a:solidFill>
                <a:latin typeface="Source Sans Pro" panose="020B0503030403020204" pitchFamily="34" charset="77"/>
              </a:rPr>
              <a:t>oegankelijk maken van de presentatie</a:t>
            </a:r>
            <a:br>
              <a:rPr lang="nl-NL" sz="933" b="1" baseline="0" dirty="0">
                <a:solidFill>
                  <a:srgbClr val="C00000"/>
                </a:solidFill>
                <a:latin typeface="Source Sans Pro" panose="020B0503030403020204" pitchFamily="34" charset="77"/>
              </a:rPr>
            </a:br>
            <a:r>
              <a:rPr lang="nl-NL" sz="933" b="1" dirty="0">
                <a:latin typeface="Source Sans Pro" panose="020B0503030403020204" pitchFamily="34" charset="77"/>
              </a:rPr>
              <a:t>Contrast</a:t>
            </a:r>
          </a:p>
          <a:p>
            <a:r>
              <a:rPr lang="nl-NL" sz="933" dirty="0">
                <a:latin typeface="Source Sans Pro" panose="020B0503030403020204" pitchFamily="34" charset="77"/>
              </a:rPr>
              <a:t>Onder het tabblad ‘Beeld’ kun je ervoor kiezen om naar een weergave in grijswaarden of zwart/wit te gaan.</a:t>
            </a:r>
            <a:br>
              <a:rPr lang="nl-NL" sz="933" dirty="0">
                <a:latin typeface="Source Sans Pro" panose="020B0503030403020204" pitchFamily="34" charset="77"/>
              </a:rPr>
            </a:br>
            <a:r>
              <a:rPr lang="nl-NL" sz="933" dirty="0">
                <a:latin typeface="Source Sans Pro" panose="020B0503030403020204" pitchFamily="34" charset="77"/>
              </a:rPr>
              <a:t>Dit zorgt voor maximaal contrast.</a:t>
            </a:r>
          </a:p>
          <a:p>
            <a:endParaRPr lang="nl-NL" sz="933" dirty="0">
              <a:latin typeface="Source Sans Pro" panose="020B0503030403020204" pitchFamily="34" charset="77"/>
            </a:endParaRPr>
          </a:p>
          <a:p>
            <a:r>
              <a:rPr lang="nl-NL" sz="933" b="1" dirty="0">
                <a:latin typeface="Source Sans Pro" panose="020B0503030403020204" pitchFamily="34" charset="77"/>
              </a:rPr>
              <a:t>Alternatieve tekst</a:t>
            </a:r>
          </a:p>
          <a:p>
            <a:r>
              <a:rPr lang="nl-NL" sz="933" dirty="0">
                <a:latin typeface="Source Sans Pro" panose="020B0503030403020204" pitchFamily="34" charset="77"/>
              </a:rPr>
              <a:t>Iedere afbeelding/illustratie/figuur dient een alternatieve tekst te bevatten. </a:t>
            </a:r>
          </a:p>
          <a:p>
            <a:r>
              <a:rPr lang="nl-NL" sz="933" dirty="0">
                <a:latin typeface="Source Sans Pro" panose="020B0503030403020204" pitchFamily="34" charset="77"/>
              </a:rPr>
              <a:t>Een alternatieve tekst koppel je op een van de volgende manieren:</a:t>
            </a:r>
          </a:p>
          <a:p>
            <a:pPr marL="126000" indent="-126000">
              <a:buFont typeface="+mj-lt"/>
              <a:buAutoNum type="arabicPeriod"/>
            </a:pPr>
            <a:r>
              <a:rPr lang="nl-NL" sz="933" dirty="0">
                <a:latin typeface="Source Sans Pro" panose="020B0503030403020204" pitchFamily="34" charset="77"/>
              </a:rPr>
              <a:t>Klik met rechtermuisknop op de afbeelding &gt; </a:t>
            </a:r>
            <a:r>
              <a:rPr lang="nl-NL" sz="933" u="sng" dirty="0">
                <a:latin typeface="Source Sans Pro" panose="020B0503030403020204" pitchFamily="34" charset="77"/>
              </a:rPr>
              <a:t>Alt-tekst bewerken</a:t>
            </a:r>
          </a:p>
          <a:p>
            <a:pPr marL="126000" indent="-126000">
              <a:buFont typeface="+mj-lt"/>
              <a:buAutoNum type="arabicPeriod"/>
            </a:pPr>
            <a:r>
              <a:rPr lang="nl-NL" sz="933" dirty="0">
                <a:latin typeface="Source Sans Pro" panose="020B0503030403020204" pitchFamily="34" charset="77"/>
              </a:rPr>
              <a:t>Afbeelding selecteren &gt; Tabblad </a:t>
            </a:r>
            <a:r>
              <a:rPr lang="nl-NL" sz="933" u="sng" dirty="0">
                <a:latin typeface="Source Sans Pro" panose="020B0503030403020204" pitchFamily="34" charset="77"/>
              </a:rPr>
              <a:t>Afbeeldingsopmaak</a:t>
            </a:r>
            <a:r>
              <a:rPr lang="nl-NL" sz="933" dirty="0">
                <a:latin typeface="Source Sans Pro" panose="020B0503030403020204" pitchFamily="34" charset="77"/>
              </a:rPr>
              <a:t> &gt; knop </a:t>
            </a:r>
            <a:r>
              <a:rPr lang="nl-NL" sz="933" u="sng" dirty="0">
                <a:latin typeface="Source Sans Pro" panose="020B0503030403020204" pitchFamily="34" charset="77"/>
              </a:rPr>
              <a:t>Alternatieve tekst</a:t>
            </a:r>
          </a:p>
          <a:p>
            <a:pPr marL="126000" indent="-126000">
              <a:buFont typeface="+mj-lt"/>
              <a:buAutoNum type="arabicPeriod"/>
            </a:pPr>
            <a:r>
              <a:rPr lang="nl-NL" sz="933" dirty="0">
                <a:latin typeface="Source Sans Pro" panose="020B0503030403020204" pitchFamily="34" charset="77"/>
              </a:rPr>
              <a:t>Als een afbeelding ter decoratie wordt gebruikt hoeft er geen </a:t>
            </a:r>
            <a:r>
              <a:rPr lang="nl-NL" sz="933">
                <a:latin typeface="Source Sans Pro" panose="020B0503030403020204" pitchFamily="34" charset="77"/>
              </a:rPr>
              <a:t>alternatieve tekst </a:t>
            </a:r>
            <a:r>
              <a:rPr lang="nl-NL" sz="933" dirty="0">
                <a:latin typeface="Source Sans Pro" panose="020B0503030403020204" pitchFamily="34" charset="77"/>
              </a:rPr>
              <a:t>geplaatst te worden. Vink de optie </a:t>
            </a:r>
            <a:r>
              <a:rPr lang="nl-NL" sz="933" u="sng" dirty="0">
                <a:latin typeface="Source Sans Pro" panose="020B0503030403020204" pitchFamily="34" charset="77"/>
              </a:rPr>
              <a:t>Markeren als decoratief</a:t>
            </a:r>
            <a:r>
              <a:rPr lang="nl-NL" sz="933" dirty="0">
                <a:latin typeface="Source Sans Pro" panose="020B0503030403020204" pitchFamily="34" charset="77"/>
              </a:rPr>
              <a:t>, aan.</a:t>
            </a:r>
          </a:p>
          <a:p>
            <a:pPr marL="90000" indent="-90000"/>
            <a:endParaRPr lang="nl-NL" sz="933" dirty="0">
              <a:latin typeface="Source Sans Pro" panose="020B0503030403020204" pitchFamily="34" charset="77"/>
            </a:endParaRPr>
          </a:p>
          <a:p>
            <a:r>
              <a:rPr lang="nl-NL" sz="933" b="1" dirty="0">
                <a:latin typeface="Source Sans Pro" panose="020B0503030403020204" pitchFamily="34" charset="77"/>
              </a:rPr>
              <a:t>Gebruik leesbare hyperlinks </a:t>
            </a:r>
          </a:p>
          <a:p>
            <a:r>
              <a:rPr lang="nl-NL" sz="933" dirty="0">
                <a:latin typeface="Source Sans Pro" panose="020B0503030403020204" pitchFamily="34" charset="77"/>
              </a:rPr>
              <a:t>Zorg ervoor dat de gelinkte tekst iets zegt over je doel. Vermijdt termen als ‘klik hier’, omdat deze zonder context onduidelijk zijn. </a:t>
            </a:r>
            <a:br>
              <a:rPr lang="nl-NL" sz="933" dirty="0">
                <a:latin typeface="Source Sans Pro" panose="020B0503030403020204" pitchFamily="34" charset="77"/>
              </a:rPr>
            </a:br>
            <a:r>
              <a:rPr lang="nl-NL" sz="933" u="sng" dirty="0">
                <a:latin typeface="Source Sans Pro" panose="020B0503030403020204" pitchFamily="34" charset="77"/>
              </a:rPr>
              <a:t>Voorbeeld: </a:t>
            </a:r>
            <a:r>
              <a:rPr lang="nl-NL" sz="933" dirty="0">
                <a:latin typeface="Source Sans Pro" panose="020B0503030403020204" pitchFamily="34" charset="77"/>
              </a:rPr>
              <a:t>Via deze link gaat u naar de contactpagina van IOL.</a:t>
            </a:r>
          </a:p>
          <a:p>
            <a:endParaRPr lang="nl-NL" sz="933" dirty="0">
              <a:latin typeface="Source Sans Pro" panose="020B0503030403020204" pitchFamily="34" charset="77"/>
            </a:endParaRPr>
          </a:p>
          <a:p>
            <a:endParaRPr lang="nl-NL" sz="933" dirty="0">
              <a:latin typeface="Source Sans Pro" panose="020B0503030403020204" pitchFamily="34" charset="77"/>
            </a:endParaRP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Tools en tips</a:t>
            </a:r>
          </a:p>
        </p:txBody>
      </p:sp>
      <p:sp>
        <p:nvSpPr>
          <p:cNvPr id="29" name="Tekstvak 28">
            <a:extLst>
              <a:ext uri="{FF2B5EF4-FFF2-40B4-BE49-F238E27FC236}">
                <a16:creationId xmlns:a16="http://schemas.microsoft.com/office/drawing/2014/main" id="{DA3EB61C-4CC1-1307-AD94-DF1D684837FA}"/>
              </a:ext>
            </a:extLst>
          </p:cNvPr>
          <p:cNvSpPr txBox="1"/>
          <p:nvPr userDrawn="1"/>
        </p:nvSpPr>
        <p:spPr>
          <a:xfrm>
            <a:off x="550863" y="1412875"/>
            <a:ext cx="519383" cy="216619"/>
          </a:xfrm>
          <a:prstGeom prst="rect">
            <a:avLst/>
          </a:prstGeom>
          <a:noFill/>
        </p:spPr>
        <p:txBody>
          <a:bodyPr wrap="square" lIns="0" tIns="0" rIns="0" bIns="0" rtlCol="0">
            <a:noAutofit/>
          </a:bodyPr>
          <a:lstStyle/>
          <a:p>
            <a:pPr>
              <a:tabLst/>
            </a:pPr>
            <a:r>
              <a:rPr lang="nl-NL" sz="933" b="1" baseline="0" dirty="0">
                <a:solidFill>
                  <a:schemeClr val="tx1"/>
                </a:solidFill>
                <a:latin typeface="Source Sans Pro" panose="020B0503030403020204" pitchFamily="34" charset="77"/>
              </a:rPr>
              <a:t>Kleuren</a:t>
            </a:r>
            <a:endParaRPr lang="nl-NL" sz="933" baseline="0" dirty="0">
              <a:solidFill>
                <a:schemeClr val="tx1"/>
              </a:solidFill>
              <a:latin typeface="Source Sans Pro" panose="020B0503030403020204" pitchFamily="34" charset="77"/>
            </a:endParaRPr>
          </a:p>
        </p:txBody>
      </p:sp>
      <p:sp>
        <p:nvSpPr>
          <p:cNvPr id="5" name="Tekstvak 4">
            <a:extLst>
              <a:ext uri="{FF2B5EF4-FFF2-40B4-BE49-F238E27FC236}">
                <a16:creationId xmlns:a16="http://schemas.microsoft.com/office/drawing/2014/main" id="{F9A33C65-1092-971A-A471-0D04D0210856}"/>
              </a:ext>
            </a:extLst>
          </p:cNvPr>
          <p:cNvSpPr txBox="1"/>
          <p:nvPr userDrawn="1"/>
        </p:nvSpPr>
        <p:spPr>
          <a:xfrm>
            <a:off x="550863" y="1665083"/>
            <a:ext cx="597600" cy="360000"/>
          </a:xfrm>
          <a:prstGeom prst="rect">
            <a:avLst/>
          </a:prstGeom>
          <a:solidFill>
            <a:schemeClr val="tx2"/>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#0070a7</a:t>
            </a:r>
          </a:p>
        </p:txBody>
      </p:sp>
      <p:sp>
        <p:nvSpPr>
          <p:cNvPr id="6" name="Tekstvak 5">
            <a:extLst>
              <a:ext uri="{FF2B5EF4-FFF2-40B4-BE49-F238E27FC236}">
                <a16:creationId xmlns:a16="http://schemas.microsoft.com/office/drawing/2014/main" id="{54DE6C1A-9A06-7546-5847-D5C386998395}"/>
              </a:ext>
            </a:extLst>
          </p:cNvPr>
          <p:cNvSpPr txBox="1"/>
          <p:nvPr userDrawn="1"/>
        </p:nvSpPr>
        <p:spPr>
          <a:xfrm>
            <a:off x="550863" y="2153660"/>
            <a:ext cx="597600" cy="360000"/>
          </a:xfrm>
          <a:prstGeom prst="rect">
            <a:avLst/>
          </a:prstGeom>
          <a:solidFill>
            <a:schemeClr val="bg2"/>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#e9b53d</a:t>
            </a:r>
          </a:p>
        </p:txBody>
      </p:sp>
      <p:sp>
        <p:nvSpPr>
          <p:cNvPr id="26" name="Tekstvak 25">
            <a:extLst>
              <a:ext uri="{FF2B5EF4-FFF2-40B4-BE49-F238E27FC236}">
                <a16:creationId xmlns:a16="http://schemas.microsoft.com/office/drawing/2014/main" id="{F10F44FF-C087-18BC-C3C8-3D62F429EF23}"/>
              </a:ext>
            </a:extLst>
          </p:cNvPr>
          <p:cNvSpPr txBox="1"/>
          <p:nvPr userDrawn="1"/>
        </p:nvSpPr>
        <p:spPr>
          <a:xfrm>
            <a:off x="550863" y="2642237"/>
            <a:ext cx="597600" cy="360000"/>
          </a:xfrm>
          <a:prstGeom prst="rect">
            <a:avLst/>
          </a:prstGeom>
          <a:solidFill>
            <a:schemeClr val="accent1"/>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#4094BD</a:t>
            </a:r>
          </a:p>
        </p:txBody>
      </p:sp>
      <p:sp>
        <p:nvSpPr>
          <p:cNvPr id="27" name="Tekstvak 26">
            <a:extLst>
              <a:ext uri="{FF2B5EF4-FFF2-40B4-BE49-F238E27FC236}">
                <a16:creationId xmlns:a16="http://schemas.microsoft.com/office/drawing/2014/main" id="{0E0FD6C6-0408-A26C-881A-3CD37E626D41}"/>
              </a:ext>
            </a:extLst>
          </p:cNvPr>
          <p:cNvSpPr txBox="1"/>
          <p:nvPr userDrawn="1"/>
        </p:nvSpPr>
        <p:spPr>
          <a:xfrm>
            <a:off x="550863" y="3619391"/>
            <a:ext cx="597600" cy="360000"/>
          </a:xfrm>
          <a:prstGeom prst="rect">
            <a:avLst/>
          </a:prstGeom>
          <a:solidFill>
            <a:schemeClr val="accent3"/>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#80B8D3</a:t>
            </a:r>
          </a:p>
        </p:txBody>
      </p:sp>
      <p:sp>
        <p:nvSpPr>
          <p:cNvPr id="28" name="Tekstvak 27">
            <a:extLst>
              <a:ext uri="{FF2B5EF4-FFF2-40B4-BE49-F238E27FC236}">
                <a16:creationId xmlns:a16="http://schemas.microsoft.com/office/drawing/2014/main" id="{71F734AB-1988-2D87-2705-FD5AEBD62F6D}"/>
              </a:ext>
            </a:extLst>
          </p:cNvPr>
          <p:cNvSpPr txBox="1"/>
          <p:nvPr userDrawn="1"/>
        </p:nvSpPr>
        <p:spPr>
          <a:xfrm>
            <a:off x="550862" y="4596545"/>
            <a:ext cx="597600" cy="360000"/>
          </a:xfrm>
          <a:prstGeom prst="rect">
            <a:avLst/>
          </a:prstGeom>
          <a:solidFill>
            <a:schemeClr val="accent5"/>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#BFDBE9</a:t>
            </a:r>
          </a:p>
        </p:txBody>
      </p:sp>
      <p:sp>
        <p:nvSpPr>
          <p:cNvPr id="31" name="Tekstvak 30">
            <a:extLst>
              <a:ext uri="{FF2B5EF4-FFF2-40B4-BE49-F238E27FC236}">
                <a16:creationId xmlns:a16="http://schemas.microsoft.com/office/drawing/2014/main" id="{EA578770-2ECD-676D-9095-3F109CCB13DA}"/>
              </a:ext>
            </a:extLst>
          </p:cNvPr>
          <p:cNvSpPr txBox="1"/>
          <p:nvPr userDrawn="1"/>
        </p:nvSpPr>
        <p:spPr>
          <a:xfrm>
            <a:off x="550863" y="3130814"/>
            <a:ext cx="597600" cy="360000"/>
          </a:xfrm>
          <a:prstGeom prst="rect">
            <a:avLst/>
          </a:prstGeom>
          <a:solidFill>
            <a:schemeClr val="accent2"/>
          </a:solidFill>
          <a:ln>
            <a:noFill/>
          </a:ln>
        </p:spPr>
        <p:txBody>
          <a:bodyPr wrap="square" rIns="0" rtlCol="0" anchor="ctr" anchorCtr="0">
            <a:spAutoFit/>
          </a:bodyPr>
          <a:lstStyle/>
          <a:p>
            <a:pPr marL="0" indent="0" algn="ctr">
              <a:tabLst>
                <a:tab pos="349250" algn="r"/>
              </a:tabLst>
            </a:pPr>
            <a:r>
              <a:rPr lang="nl-NL" sz="900" baseline="0" dirty="0">
                <a:solidFill>
                  <a:schemeClr val="tx1"/>
                </a:solidFill>
              </a:rPr>
              <a:t>#EFC86D</a:t>
            </a:r>
          </a:p>
        </p:txBody>
      </p:sp>
      <p:sp>
        <p:nvSpPr>
          <p:cNvPr id="32" name="Tekstvak 31">
            <a:extLst>
              <a:ext uri="{FF2B5EF4-FFF2-40B4-BE49-F238E27FC236}">
                <a16:creationId xmlns:a16="http://schemas.microsoft.com/office/drawing/2014/main" id="{F940D6C4-3616-CB19-514C-55D2FCD685B4}"/>
              </a:ext>
            </a:extLst>
          </p:cNvPr>
          <p:cNvSpPr txBox="1"/>
          <p:nvPr userDrawn="1"/>
        </p:nvSpPr>
        <p:spPr>
          <a:xfrm>
            <a:off x="550863" y="4107968"/>
            <a:ext cx="597600" cy="360000"/>
          </a:xfrm>
          <a:prstGeom prst="rect">
            <a:avLst/>
          </a:prstGeom>
          <a:solidFill>
            <a:schemeClr val="accent4"/>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#F4DA9E</a:t>
            </a:r>
          </a:p>
        </p:txBody>
      </p:sp>
      <p:sp>
        <p:nvSpPr>
          <p:cNvPr id="33" name="Tekstvak 32">
            <a:extLst>
              <a:ext uri="{FF2B5EF4-FFF2-40B4-BE49-F238E27FC236}">
                <a16:creationId xmlns:a16="http://schemas.microsoft.com/office/drawing/2014/main" id="{6C253048-3B2D-3527-3F8B-D9B4F4628890}"/>
              </a:ext>
            </a:extLst>
          </p:cNvPr>
          <p:cNvSpPr txBox="1"/>
          <p:nvPr userDrawn="1"/>
        </p:nvSpPr>
        <p:spPr>
          <a:xfrm>
            <a:off x="550863" y="5085125"/>
            <a:ext cx="597600" cy="360000"/>
          </a:xfrm>
          <a:prstGeom prst="rect">
            <a:avLst/>
          </a:prstGeom>
          <a:solidFill>
            <a:schemeClr val="accent6"/>
          </a:solidFill>
          <a:ln>
            <a:noFill/>
          </a:ln>
        </p:spPr>
        <p:txBody>
          <a:bodyPr wrap="square" rIns="36000" rtlCol="0" anchor="ctr" anchorCtr="0">
            <a:spAutoFit/>
          </a:bodyPr>
          <a:lstStyle/>
          <a:p>
            <a:pPr marL="0" indent="0" algn="ctr">
              <a:tabLst>
                <a:tab pos="349250" algn="r"/>
              </a:tabLst>
            </a:pPr>
            <a:r>
              <a:rPr lang="nl-NL" sz="900" baseline="0" dirty="0">
                <a:solidFill>
                  <a:schemeClr val="tx1"/>
                </a:solidFill>
              </a:rPr>
              <a:t>#F9ECCE</a:t>
            </a:r>
          </a:p>
        </p:txBody>
      </p:sp>
    </p:spTree>
    <p:extLst>
      <p:ext uri="{BB962C8B-B14F-4D97-AF65-F5344CB8AC3E}">
        <p14:creationId xmlns:p14="http://schemas.microsoft.com/office/powerpoint/2010/main" val="36890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ders geel">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geel</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3" name="Rechte verbindingslijn 2">
            <a:extLst>
              <a:ext uri="{FF2B5EF4-FFF2-40B4-BE49-F238E27FC236}">
                <a16:creationId xmlns:a16="http://schemas.microsoft.com/office/drawing/2014/main" id="{065B4FE1-B243-D23D-358C-8AAC22513F3E}"/>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271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eel vlak sm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19232A2-9460-0E78-D1FB-4FFC0234728C}"/>
              </a:ext>
            </a:extLst>
          </p:cNvPr>
          <p:cNvPicPr>
            <a:picLocks noChangeAspect="1"/>
          </p:cNvPicPr>
          <p:nvPr userDrawn="1"/>
        </p:nvPicPr>
        <p:blipFill rotWithShape="1">
          <a:blip r:embed="rId2"/>
          <a:srcRect l="79867" r="143"/>
          <a:stretch/>
        </p:blipFill>
        <p:spPr>
          <a:xfrm>
            <a:off x="9754800" y="0"/>
            <a:ext cx="24372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2" y="1825624"/>
            <a:ext cx="884160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884160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10585094" y="396208"/>
            <a:ext cx="1056044"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smal</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pic>
        <p:nvPicPr>
          <p:cNvPr id="5" name="Afbeelding 4" descr="Afbeelding met Lettertype, tekst, Graphics, grafische vormgeving&#10;&#10;Automatisch gegenereerde beschrijving">
            <a:extLst>
              <a:ext uri="{FF2B5EF4-FFF2-40B4-BE49-F238E27FC236}">
                <a16:creationId xmlns:a16="http://schemas.microsoft.com/office/drawing/2014/main" id="{A4F8A3D3-E406-388B-32C2-2F98EC9117BD}"/>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708935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eel vlak bree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36E11E-9EB3-D315-E64E-49B65E0919DE}"/>
              </a:ext>
            </a:extLst>
          </p:cNvPr>
          <p:cNvPicPr>
            <a:picLocks noChangeAspect="1"/>
          </p:cNvPicPr>
          <p:nvPr userDrawn="1"/>
        </p:nvPicPr>
        <p:blipFill rotWithShape="1">
          <a:blip r:embed="rId2"/>
          <a:srcRect l="51417" r="41"/>
          <a:stretch/>
        </p:blipFill>
        <p:spPr>
          <a:xfrm>
            <a:off x="6273600" y="0"/>
            <a:ext cx="59184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breed</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cxnSp>
        <p:nvCxnSpPr>
          <p:cNvPr id="3" name="Rechte verbindingslijn 2">
            <a:extLst>
              <a:ext uri="{FF2B5EF4-FFF2-40B4-BE49-F238E27FC236}">
                <a16:creationId xmlns:a16="http://schemas.microsoft.com/office/drawing/2014/main" id="{BB2DB4BA-9715-E72D-BAF5-945273976BD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Lettertype, tekst, Graphics, grafische vormgeving&#10;&#10;Automatisch gegenereerde beschrijving">
            <a:extLst>
              <a:ext uri="{FF2B5EF4-FFF2-40B4-BE49-F238E27FC236}">
                <a16:creationId xmlns:a16="http://schemas.microsoft.com/office/drawing/2014/main" id="{14EBE2E7-35F8-0904-0205-86DC7FCC96D1}"/>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4713648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78D059E-CA78-173D-2433-09E77DC6BA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8709"/>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Quote</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46842" y="549275"/>
            <a:ext cx="11094296" cy="4895850"/>
          </a:xfrm>
        </p:spPr>
        <p:txBody>
          <a:bodyPr anchor="ctr" anchorCtr="0"/>
          <a:lstStyle>
            <a:lvl1pPr algn="ctr">
              <a:defRPr i="1" baseline="0">
                <a:solidFill>
                  <a:schemeClr val="tx2"/>
                </a:solidFill>
              </a:defRPr>
            </a:lvl1pPr>
          </a:lstStyle>
          <a:p>
            <a:r>
              <a:rPr lang="nl-NL" dirty="0"/>
              <a:t>‘Klik om stijl te bewerken’</a:t>
            </a:r>
          </a:p>
        </p:txBody>
      </p:sp>
      <p:pic>
        <p:nvPicPr>
          <p:cNvPr id="5" name="Afbeelding 4">
            <a:extLst>
              <a:ext uri="{FF2B5EF4-FFF2-40B4-BE49-F238E27FC236}">
                <a16:creationId xmlns:a16="http://schemas.microsoft.com/office/drawing/2014/main" id="{E52E1BC0-0534-7608-93E6-AD6FD5023538}"/>
              </a:ext>
            </a:extLst>
          </p:cNvPr>
          <p:cNvPicPr>
            <a:picLocks noChangeAspect="1"/>
          </p:cNvPicPr>
          <p:nvPr userDrawn="1"/>
        </p:nvPicPr>
        <p:blipFill rotWithShape="1">
          <a:blip r:embed="rId3">
            <a:alphaModFix/>
          </a:blip>
          <a:srcRect l="1" r="630"/>
          <a:stretch/>
        </p:blipFill>
        <p:spPr>
          <a:xfrm>
            <a:off x="11642400" y="396000"/>
            <a:ext cx="187200" cy="363600"/>
          </a:xfrm>
          <a:prstGeom prst="rect">
            <a:avLst/>
          </a:prstGeom>
        </p:spPr>
      </p:pic>
      <p:pic>
        <p:nvPicPr>
          <p:cNvPr id="8" name="Afbeelding 7" descr="Afbeelding met Lettertype, tekst, Graphics, grafische vormgeving&#10;&#10;Automatisch gegenereerde beschrijving">
            <a:extLst>
              <a:ext uri="{FF2B5EF4-FFF2-40B4-BE49-F238E27FC236}">
                <a16:creationId xmlns:a16="http://schemas.microsoft.com/office/drawing/2014/main" id="{4CD0DCB7-023C-05FF-B0B3-3D4EB3E358F7}"/>
              </a:ext>
            </a:extLst>
          </p:cNvPr>
          <p:cNvPicPr>
            <a:picLocks noChangeAspect="1"/>
          </p:cNvPicPr>
          <p:nvPr userDrawn="1"/>
        </p:nvPicPr>
        <p:blipFill>
          <a:blip r:embed="rId4"/>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4657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Grafiek</a:t>
            </a:r>
          </a:p>
        </p:txBody>
      </p:sp>
      <p:sp>
        <p:nvSpPr>
          <p:cNvPr id="6" name="Titel 1">
            <a:extLst>
              <a:ext uri="{FF2B5EF4-FFF2-40B4-BE49-F238E27FC236}">
                <a16:creationId xmlns:a16="http://schemas.microsoft.com/office/drawing/2014/main" id="{32596BF1-A76A-963C-71D5-5374EC15D2EC}"/>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9" name="Tijdelijke aanduiding voor inhoud 2">
            <a:extLst>
              <a:ext uri="{FF2B5EF4-FFF2-40B4-BE49-F238E27FC236}">
                <a16:creationId xmlns:a16="http://schemas.microsoft.com/office/drawing/2014/main" id="{C92A42E9-4E3F-4101-51A3-3B236A8C559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0882A832-B3B5-AB24-2B9D-2F7741941006}"/>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E97C417-A779-0FEC-F813-87A825420D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err="1">
                <a:solidFill>
                  <a:schemeClr val="tx1"/>
                </a:solidFill>
                <a:latin typeface="Source Sans Pro" panose="020B0503030403020204" pitchFamily="34" charset="77"/>
              </a:rPr>
              <a:t>Einddia</a:t>
            </a:r>
            <a:endParaRPr lang="nl-NL" sz="800" baseline="0" dirty="0">
              <a:solidFill>
                <a:schemeClr val="tx1"/>
              </a:solidFill>
              <a:latin typeface="Source Sans Pro" panose="020B0503030403020204" pitchFamily="34" charset="77"/>
            </a:endParaRPr>
          </a:p>
        </p:txBody>
      </p:sp>
      <p:sp>
        <p:nvSpPr>
          <p:cNvPr id="3" name="Ondertitel 2">
            <a:extLst>
              <a:ext uri="{FF2B5EF4-FFF2-40B4-BE49-F238E27FC236}">
                <a16:creationId xmlns:a16="http://schemas.microsoft.com/office/drawing/2014/main" id="{C95122A6-C703-6745-AA6B-E302DD686ECD}"/>
              </a:ext>
            </a:extLst>
          </p:cNvPr>
          <p:cNvSpPr>
            <a:spLocks noGrp="1"/>
          </p:cNvSpPr>
          <p:nvPr>
            <p:ph type="subTitle" idx="1" hasCustomPrompt="1"/>
          </p:nvPr>
        </p:nvSpPr>
        <p:spPr>
          <a:xfrm>
            <a:off x="3809731" y="5808072"/>
            <a:ext cx="7831406" cy="500653"/>
          </a:xfrm>
        </p:spPr>
        <p:txBody>
          <a:bodyPr lIns="0" tIns="0" rIns="0" bIns="0" anchor="b">
            <a:noAutofit/>
          </a:bodyPr>
          <a:lstStyle>
            <a:lvl1pPr marL="0" indent="0" algn="l">
              <a:buNone/>
              <a:defRPr sz="2000" b="0" i="0" baseline="0">
                <a:solidFill>
                  <a:schemeClr val="tx2"/>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Gepubliceerd onder CC-BY 4.0-licentie</a:t>
            </a:r>
          </a:p>
        </p:txBody>
      </p:sp>
      <p:pic>
        <p:nvPicPr>
          <p:cNvPr id="5" name="Afbeelding 4" descr="Afbeelding met Lettertype, tekst, Graphics, grafische vormgeving&#10;&#10;Automatisch gegenereerde beschrijving">
            <a:extLst>
              <a:ext uri="{FF2B5EF4-FFF2-40B4-BE49-F238E27FC236}">
                <a16:creationId xmlns:a16="http://schemas.microsoft.com/office/drawing/2014/main" id="{9B2A908E-18C7-349B-2D04-5E96351C3D4C}"/>
              </a:ext>
            </a:extLst>
          </p:cNvPr>
          <p:cNvPicPr>
            <a:picLocks noChangeAspect="1"/>
          </p:cNvPicPr>
          <p:nvPr userDrawn="1"/>
        </p:nvPicPr>
        <p:blipFill>
          <a:blip r:embed="rId3"/>
          <a:stretch>
            <a:fillRect/>
          </a:stretch>
        </p:blipFill>
        <p:spPr>
          <a:xfrm>
            <a:off x="3809731" y="2276475"/>
            <a:ext cx="4527286" cy="1520511"/>
          </a:xfrm>
          <a:prstGeom prst="rect">
            <a:avLst/>
          </a:prstGeom>
        </p:spPr>
      </p:pic>
    </p:spTree>
    <p:extLst>
      <p:ext uri="{BB962C8B-B14F-4D97-AF65-F5344CB8AC3E}">
        <p14:creationId xmlns:p14="http://schemas.microsoft.com/office/powerpoint/2010/main" val="3711325061"/>
      </p:ext>
    </p:extLst>
  </p:cSld>
  <p:clrMapOvr>
    <a:masterClrMapping/>
  </p:clrMapOvr>
  <p:extLst>
    <p:ext uri="{DCECCB84-F9BA-43D5-87BE-67443E8EF086}">
      <p15:sldGuideLst xmlns:p15="http://schemas.microsoft.com/office/powerpoint/2012/main">
        <p15:guide id="1" pos="24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en">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Iconen</a:t>
            </a: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Iconen</a:t>
            </a:r>
          </a:p>
        </p:txBody>
      </p:sp>
    </p:spTree>
    <p:extLst>
      <p:ext uri="{BB962C8B-B14F-4D97-AF65-F5344CB8AC3E}">
        <p14:creationId xmlns:p14="http://schemas.microsoft.com/office/powerpoint/2010/main" val="25522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80B0C94-7DEC-91E7-FFF4-952650F1E5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73276"/>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Titel</a:t>
            </a:r>
          </a:p>
        </p:txBody>
      </p:sp>
      <p:pic>
        <p:nvPicPr>
          <p:cNvPr id="11" name="Afbeelding 10">
            <a:extLst>
              <a:ext uri="{FF2B5EF4-FFF2-40B4-BE49-F238E27FC236}">
                <a16:creationId xmlns:a16="http://schemas.microsoft.com/office/drawing/2014/main" id="{C2FABD99-D194-FE18-58E5-DA831B2F9AE9}"/>
              </a:ext>
            </a:extLst>
          </p:cNvPr>
          <p:cNvPicPr>
            <a:picLocks noChangeAspect="1"/>
          </p:cNvPicPr>
          <p:nvPr userDrawn="1"/>
        </p:nvPicPr>
        <p:blipFill>
          <a:blip r:embed="rId3">
            <a:alphaModFix/>
          </a:blip>
          <a:stretch>
            <a:fillRect/>
          </a:stretch>
        </p:blipFill>
        <p:spPr>
          <a:xfrm>
            <a:off x="832736" y="716132"/>
            <a:ext cx="2811180" cy="5425736"/>
          </a:xfrm>
          <a:prstGeom prst="rect">
            <a:avLst/>
          </a:prstGeom>
        </p:spPr>
      </p:pic>
      <p:sp>
        <p:nvSpPr>
          <p:cNvPr id="8" name="Titel 1">
            <a:extLst>
              <a:ext uri="{FF2B5EF4-FFF2-40B4-BE49-F238E27FC236}">
                <a16:creationId xmlns:a16="http://schemas.microsoft.com/office/drawing/2014/main" id="{0A03A926-3049-9190-A0F5-8EB5D2ABB62A}"/>
              </a:ext>
            </a:extLst>
          </p:cNvPr>
          <p:cNvSpPr>
            <a:spLocks noGrp="1"/>
          </p:cNvSpPr>
          <p:nvPr>
            <p:ph type="ctrTitle" hasCustomPrompt="1"/>
          </p:nvPr>
        </p:nvSpPr>
        <p:spPr>
          <a:xfrm>
            <a:off x="4038941" y="1476954"/>
            <a:ext cx="7602197" cy="1210492"/>
          </a:xfrm>
        </p:spPr>
        <p:txBody>
          <a:bodyPr lIns="0" tIns="0" rIns="0" bIns="0" anchor="t" anchorCtr="0"/>
          <a:lstStyle>
            <a:lvl1pPr algn="l">
              <a:defRPr sz="4000" b="1" i="0" baseline="0">
                <a:solidFill>
                  <a:schemeClr val="tx2"/>
                </a:solidFill>
              </a:defRPr>
            </a:lvl1pPr>
          </a:lstStyle>
          <a:p>
            <a:r>
              <a:rPr lang="nl-NL" dirty="0"/>
              <a:t>Klik om titel van het model te bewerken</a:t>
            </a:r>
          </a:p>
        </p:txBody>
      </p:sp>
      <p:sp>
        <p:nvSpPr>
          <p:cNvPr id="9" name="Ondertitel 2">
            <a:extLst>
              <a:ext uri="{FF2B5EF4-FFF2-40B4-BE49-F238E27FC236}">
                <a16:creationId xmlns:a16="http://schemas.microsoft.com/office/drawing/2014/main" id="{BF5ADC2B-BA3F-E990-05C2-845BEEA5E2C2}"/>
              </a:ext>
            </a:extLst>
          </p:cNvPr>
          <p:cNvSpPr>
            <a:spLocks noGrp="1"/>
          </p:cNvSpPr>
          <p:nvPr>
            <p:ph type="subTitle" idx="1" hasCustomPrompt="1"/>
          </p:nvPr>
        </p:nvSpPr>
        <p:spPr>
          <a:xfrm>
            <a:off x="4038940" y="2822398"/>
            <a:ext cx="7839945" cy="1182043"/>
          </a:xfrm>
        </p:spPr>
        <p:txBody>
          <a:bodyPr lIns="0" tIns="0" rIns="0" bIns="0">
            <a:noAutofit/>
          </a:bodyPr>
          <a:lstStyle>
            <a:lvl1pPr marL="0" indent="0" algn="l">
              <a:buNone/>
              <a:defRPr sz="4000" b="0" i="0" baseline="0">
                <a:solidFill>
                  <a:schemeClr val="bg1"/>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te bewerken</a:t>
            </a:r>
          </a:p>
        </p:txBody>
      </p:sp>
      <p:pic>
        <p:nvPicPr>
          <p:cNvPr id="12" name="Afbeelding 11" descr="Afbeelding met Lettertype, tekst, Graphics, grafische vormgeving&#10;&#10;Automatisch gegenereerde beschrijving">
            <a:extLst>
              <a:ext uri="{FF2B5EF4-FFF2-40B4-BE49-F238E27FC236}">
                <a16:creationId xmlns:a16="http://schemas.microsoft.com/office/drawing/2014/main" id="{1CC43301-F801-2668-BA2F-81D7BF3AF750}"/>
              </a:ext>
            </a:extLst>
          </p:cNvPr>
          <p:cNvPicPr>
            <a:picLocks noChangeAspect="1"/>
          </p:cNvPicPr>
          <p:nvPr userDrawn="1"/>
        </p:nvPicPr>
        <p:blipFill>
          <a:blip r:embed="rId4"/>
          <a:stretch>
            <a:fillRect/>
          </a:stretch>
        </p:blipFill>
        <p:spPr>
          <a:xfrm>
            <a:off x="8873874" y="5055476"/>
            <a:ext cx="2767264" cy="929399"/>
          </a:xfrm>
          <a:prstGeom prst="rect">
            <a:avLst/>
          </a:prstGeom>
        </p:spPr>
      </p:pic>
      <p:sp>
        <p:nvSpPr>
          <p:cNvPr id="3" name="Tijdelijke aanduiding voor tekst 2">
            <a:extLst>
              <a:ext uri="{FF2B5EF4-FFF2-40B4-BE49-F238E27FC236}">
                <a16:creationId xmlns:a16="http://schemas.microsoft.com/office/drawing/2014/main" id="{122689A0-B675-9725-0FC9-6D65992479F9}"/>
              </a:ext>
            </a:extLst>
          </p:cNvPr>
          <p:cNvSpPr>
            <a:spLocks noGrp="1"/>
          </p:cNvSpPr>
          <p:nvPr>
            <p:ph type="body" sz="quarter" idx="10" hasCustomPrompt="1"/>
          </p:nvPr>
        </p:nvSpPr>
        <p:spPr>
          <a:xfrm>
            <a:off x="4038940" y="4976537"/>
            <a:ext cx="4647859" cy="1308100"/>
          </a:xfrm>
        </p:spPr>
        <p:txBody>
          <a:bodyPr/>
          <a:lstStyle>
            <a:lvl1pPr marL="0" indent="0">
              <a:buFontTx/>
              <a:buNone/>
              <a:defRPr b="1" i="0" baseline="0">
                <a:solidFill>
                  <a:schemeClr val="tx2"/>
                </a:solidFill>
              </a:defRPr>
            </a:lvl1pPr>
          </a:lstStyle>
          <a:p>
            <a:pPr lvl="0"/>
            <a:r>
              <a:rPr lang="nl-NL" dirty="0"/>
              <a:t>Datum</a:t>
            </a:r>
            <a:br>
              <a:rPr lang="nl-NL" dirty="0"/>
            </a:br>
            <a:r>
              <a:rPr lang="nl-NL" dirty="0"/>
              <a:t>Voor- en achternaam</a:t>
            </a:r>
            <a:br>
              <a:rPr lang="nl-NL" dirty="0"/>
            </a:br>
            <a:r>
              <a:rPr lang="nl-NL" dirty="0"/>
              <a:t>Voor- en achternaam</a:t>
            </a:r>
          </a:p>
        </p:txBody>
      </p:sp>
    </p:spTree>
    <p:extLst>
      <p:ext uri="{BB962C8B-B14F-4D97-AF65-F5344CB8AC3E}">
        <p14:creationId xmlns:p14="http://schemas.microsoft.com/office/powerpoint/2010/main" val="901324319"/>
      </p:ext>
    </p:extLst>
  </p:cSld>
  <p:clrMapOvr>
    <a:masterClrMapping/>
  </p:clrMapOvr>
  <p:extLst>
    <p:ext uri="{DCECCB84-F9BA-43D5-87BE-67443E8EF086}">
      <p15:sldGuideLst xmlns:p15="http://schemas.microsoft.com/office/powerpoint/2012/main">
        <p15:guide id="1" pos="642">
          <p15:clr>
            <a:srgbClr val="547EBF"/>
          </p15:clr>
        </p15:guide>
        <p15:guide id="2" orient="horz" pos="3770">
          <p15:clr>
            <a:srgbClr val="547EBF"/>
          </p15:clr>
        </p15:guide>
        <p15:guide id="3" orient="horz" pos="1026">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80C43E6-A1A4-60DD-487D-1D44E8727E61}"/>
              </a:ext>
            </a:extLst>
          </p:cNvPr>
          <p:cNvPicPr>
            <a:picLocks noChangeAspect="1"/>
          </p:cNvPicPr>
          <p:nvPr userDrawn="1"/>
        </p:nvPicPr>
        <p:blipFill rotWithShape="1">
          <a:blip r:embed="rId2"/>
          <a:srcRect r="79835"/>
          <a:stretch/>
        </p:blipFill>
        <p:spPr>
          <a:xfrm>
            <a:off x="0" y="0"/>
            <a:ext cx="2458800" cy="6858675"/>
          </a:xfrm>
          <a:prstGeom prst="rect">
            <a:avLst/>
          </a:prstGeom>
        </p:spPr>
      </p:pic>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2819400" y="617288"/>
            <a:ext cx="8820000" cy="4827837"/>
          </a:xfrm>
        </p:spPr>
        <p:txBody>
          <a:bodyPr/>
          <a:lstStyle>
            <a:lvl1pPr marL="360000" indent="-360000">
              <a:buFont typeface="+mj-lt"/>
              <a:buAutoNum type="arabicPeriod"/>
              <a:defRPr b="0">
                <a:solidFill>
                  <a:schemeClr val="tx2"/>
                </a:solidFill>
                <a:latin typeface="+mj-lt"/>
              </a:defRPr>
            </a:lvl1pPr>
            <a:lvl2pPr marL="360000" indent="0">
              <a:buFontTx/>
              <a:buNone/>
              <a:defRPr/>
            </a:lvl2pPr>
          </a:lstStyle>
          <a:p>
            <a:pPr lvl="0"/>
            <a:r>
              <a:rPr lang="nl-NL"/>
              <a:t>Klikken om de tekststijl van het model te bewerken</a:t>
            </a:r>
          </a:p>
          <a:p>
            <a:pPr lvl="1"/>
            <a:r>
              <a:rPr lang="nl-NL"/>
              <a:t>Tweede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3"/>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4"/>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Inhoud</a:t>
            </a:r>
          </a:p>
        </p:txBody>
      </p:sp>
      <p:sp>
        <p:nvSpPr>
          <p:cNvPr id="5" name="Titel 1">
            <a:extLst>
              <a:ext uri="{FF2B5EF4-FFF2-40B4-BE49-F238E27FC236}">
                <a16:creationId xmlns:a16="http://schemas.microsoft.com/office/drawing/2014/main" id="{DFD3876B-831A-300F-4BA4-010557303ED9}"/>
              </a:ext>
            </a:extLst>
          </p:cNvPr>
          <p:cNvSpPr>
            <a:spLocks noGrp="1"/>
          </p:cNvSpPr>
          <p:nvPr>
            <p:ph type="title" hasCustomPrompt="1"/>
          </p:nvPr>
        </p:nvSpPr>
        <p:spPr>
          <a:xfrm>
            <a:off x="289755" y="617288"/>
            <a:ext cx="1990800" cy="554400"/>
          </a:xfrm>
        </p:spPr>
        <p:txBody>
          <a:bodyPr lIns="0"/>
          <a:lstStyle>
            <a:lvl1pPr algn="r">
              <a:defRPr/>
            </a:lvl1pPr>
          </a:lstStyle>
          <a:p>
            <a:r>
              <a:rPr lang="nl-NL" dirty="0"/>
              <a:t>Vul in</a:t>
            </a:r>
          </a:p>
        </p:txBody>
      </p:sp>
    </p:spTree>
    <p:extLst>
      <p:ext uri="{BB962C8B-B14F-4D97-AF65-F5344CB8AC3E}">
        <p14:creationId xmlns:p14="http://schemas.microsoft.com/office/powerpoint/2010/main" val="2927438608"/>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50863" y="543556"/>
            <a:ext cx="11090275" cy="960780"/>
          </a:xfrm>
        </p:spPr>
        <p:txBody>
          <a:bodyPr wrap="square" lIns="0"/>
          <a:lstStyle/>
          <a:p>
            <a:r>
              <a:rPr lang="nl-NL" dirty="0"/>
              <a:t>Klik om stijl bewerken te</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11090275" cy="3621600"/>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1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val="2197968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4"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2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cxnSp>
        <p:nvCxnSpPr>
          <p:cNvPr id="6" name="Rechte verbindingslijn 5">
            <a:extLst>
              <a:ext uri="{FF2B5EF4-FFF2-40B4-BE49-F238E27FC236}">
                <a16:creationId xmlns:a16="http://schemas.microsoft.com/office/drawing/2014/main" id="{A86ACC23-E0A0-C573-3065-8658B4C37B9C}"/>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2">
            <a:extLst>
              <a:ext uri="{FF2B5EF4-FFF2-40B4-BE49-F238E27FC236}">
                <a16:creationId xmlns:a16="http://schemas.microsoft.com/office/drawing/2014/main" id="{FDD0DEBC-7C2D-28B2-5674-483E4D219EA1}"/>
              </a:ext>
            </a:extLst>
          </p:cNvPr>
          <p:cNvSpPr>
            <a:spLocks noGrp="1"/>
          </p:cNvSpPr>
          <p:nvPr>
            <p:ph idx="10"/>
          </p:nvPr>
        </p:nvSpPr>
        <p:spPr>
          <a:xfrm>
            <a:off x="6275388"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835891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kader geel">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geel</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6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6" name="Rechte verbindingslijn 5">
            <a:extLst>
              <a:ext uri="{FF2B5EF4-FFF2-40B4-BE49-F238E27FC236}">
                <a16:creationId xmlns:a16="http://schemas.microsoft.com/office/drawing/2014/main" id="{A36B0DEA-DDC3-5E8C-3B90-9F12F596015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64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kader blauw">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blauw</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3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5" name="Rechte verbindingslijn 4">
            <a:extLst>
              <a:ext uri="{FF2B5EF4-FFF2-40B4-BE49-F238E27FC236}">
                <a16:creationId xmlns:a16="http://schemas.microsoft.com/office/drawing/2014/main" id="{95F1446C-4F13-B7A8-2941-8939B5F0B610}"/>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32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ders blauw">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blauw</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199"/>
            <a:ext cx="5365750" cy="3619925"/>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5CE7F9FB-F333-207E-9B44-5CD670EB895B}"/>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907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E1DC55-7BD3-C743-84DB-B1C88B1A6910}"/>
              </a:ext>
            </a:extLst>
          </p:cNvPr>
          <p:cNvSpPr>
            <a:spLocks noGrp="1"/>
          </p:cNvSpPr>
          <p:nvPr>
            <p:ph type="title"/>
          </p:nvPr>
        </p:nvSpPr>
        <p:spPr>
          <a:xfrm>
            <a:off x="553320" y="549275"/>
            <a:ext cx="11087817" cy="1325563"/>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03CA69E9-F894-6146-B945-5F7ED07D1392}"/>
              </a:ext>
            </a:extLst>
          </p:cNvPr>
          <p:cNvSpPr>
            <a:spLocks noGrp="1"/>
          </p:cNvSpPr>
          <p:nvPr>
            <p:ph type="body" idx="1"/>
          </p:nvPr>
        </p:nvSpPr>
        <p:spPr>
          <a:xfrm>
            <a:off x="550863" y="2276475"/>
            <a:ext cx="11090275" cy="3900488"/>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7F971F6E-712C-5249-A3F8-3CF315DA4C09}"/>
              </a:ext>
            </a:extLst>
          </p:cNvPr>
          <p:cNvSpPr>
            <a:spLocks noGrp="1"/>
          </p:cNvSpPr>
          <p:nvPr>
            <p:ph type="ftr" sz="quarter" idx="3"/>
          </p:nvPr>
        </p:nvSpPr>
        <p:spPr>
          <a:xfrm>
            <a:off x="550863" y="6313231"/>
            <a:ext cx="7602537" cy="365125"/>
          </a:xfrm>
          <a:prstGeom prst="rect">
            <a:avLst/>
          </a:prstGeom>
        </p:spPr>
        <p:txBody>
          <a:bodyPr vert="horz" lIns="0" tIns="0" rIns="0" bIns="0" rtlCol="0" anchor="ctr"/>
          <a:lstStyle>
            <a:lvl1pPr algn="l">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val="134253884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0" r:id="rId4"/>
    <p:sldLayoutId id="2147483663" r:id="rId5"/>
    <p:sldLayoutId id="2147483650" r:id="rId6"/>
    <p:sldLayoutId id="2147483661" r:id="rId7"/>
    <p:sldLayoutId id="2147483664" r:id="rId8"/>
    <p:sldLayoutId id="2147483670" r:id="rId9"/>
    <p:sldLayoutId id="2147483671" r:id="rId10"/>
    <p:sldLayoutId id="2147483668" r:id="rId11"/>
    <p:sldLayoutId id="2147483669" r:id="rId12"/>
    <p:sldLayoutId id="2147483665" r:id="rId13"/>
    <p:sldLayoutId id="2147483666" r:id="rId14"/>
    <p:sldLayoutId id="2147483662" r:id="rId15"/>
  </p:sldLayoutIdLst>
  <p:txStyles>
    <p:title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p:titleStyle>
    <p:bodyStyle>
      <a:lvl1pPr marL="288000" indent="-288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2pPr>
      <a:lvl3pPr marL="864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3pPr>
      <a:lvl4pPr marL="1152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4pPr>
      <a:lvl5pPr marL="1440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52" userDrawn="1">
          <p15:clr>
            <a:srgbClr val="F26B43"/>
          </p15:clr>
        </p15:guide>
        <p15:guide id="3" orient="horz" pos="1434" userDrawn="1">
          <p15:clr>
            <a:srgbClr val="F26B43"/>
          </p15:clr>
        </p15:guide>
        <p15:guide id="4" orient="horz" pos="2886" userDrawn="1">
          <p15:clr>
            <a:srgbClr val="F26B43"/>
          </p15:clr>
        </p15:guide>
        <p15:guide id="5" pos="7333" userDrawn="1">
          <p15:clr>
            <a:srgbClr val="F26B43"/>
          </p15:clr>
        </p15:guide>
        <p15:guide id="6" pos="347" userDrawn="1">
          <p15:clr>
            <a:srgbClr val="F26B43"/>
          </p15:clr>
        </p15:guide>
        <p15:guide id="7" orient="horz" pos="3974" userDrawn="1">
          <p15:clr>
            <a:srgbClr val="F26B43"/>
          </p15:clr>
        </p15:guide>
        <p15:guide id="8" orient="horz" pos="346" userDrawn="1">
          <p15:clr>
            <a:srgbClr val="F26B43"/>
          </p15:clr>
        </p15:guide>
        <p15:guide id="9" orient="horz" pos="3430" userDrawn="1">
          <p15:clr>
            <a:srgbClr val="F26B43"/>
          </p15:clr>
        </p15:guide>
        <p15:guide id="10" orient="horz" pos="890" userDrawn="1">
          <p15:clr>
            <a:srgbClr val="F26B43"/>
          </p15:clr>
        </p15:guide>
        <p15:guide id="11" pos="1549" userDrawn="1">
          <p15:clr>
            <a:srgbClr val="F26B43"/>
          </p15:clr>
        </p15:guide>
        <p15:guide id="12" pos="1776" userDrawn="1">
          <p15:clr>
            <a:srgbClr val="F26B43"/>
          </p15:clr>
        </p15:guide>
        <p15:guide id="13" pos="4679" userDrawn="1">
          <p15:clr>
            <a:srgbClr val="F26B43"/>
          </p15:clr>
        </p15:guide>
        <p15:guide id="14" pos="3727" userDrawn="1">
          <p15:clr>
            <a:srgbClr val="F26B43"/>
          </p15:clr>
        </p15:guide>
        <p15:guide id="15"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1CDCB3-2B56-E21B-0CF8-48FB5CF439FA}"/>
              </a:ext>
            </a:extLst>
          </p:cNvPr>
          <p:cNvSpPr>
            <a:spLocks noGrp="1"/>
          </p:cNvSpPr>
          <p:nvPr>
            <p:ph type="ctrTitle"/>
          </p:nvPr>
        </p:nvSpPr>
        <p:spPr/>
        <p:txBody>
          <a:bodyPr/>
          <a:lstStyle/>
          <a:p>
            <a:r>
              <a:rPr lang="nl-NL" dirty="0"/>
              <a:t>Geluid</a:t>
            </a:r>
          </a:p>
        </p:txBody>
      </p:sp>
      <p:sp>
        <p:nvSpPr>
          <p:cNvPr id="9" name="Ondertitel 8">
            <a:extLst>
              <a:ext uri="{FF2B5EF4-FFF2-40B4-BE49-F238E27FC236}">
                <a16:creationId xmlns:a16="http://schemas.microsoft.com/office/drawing/2014/main" id="{5E80A277-C3A3-D83C-BBAC-E44A14D91657}"/>
              </a:ext>
            </a:extLst>
          </p:cNvPr>
          <p:cNvSpPr>
            <a:spLocks noGrp="1"/>
          </p:cNvSpPr>
          <p:nvPr>
            <p:ph type="subTitle" idx="1"/>
          </p:nvPr>
        </p:nvSpPr>
        <p:spPr/>
        <p:txBody>
          <a:bodyPr/>
          <a:lstStyle/>
          <a:p>
            <a:r>
              <a:rPr lang="nl-NL" dirty="0"/>
              <a:t>Les 4 – Maak, test en verbeter</a:t>
            </a:r>
          </a:p>
        </p:txBody>
      </p:sp>
      <p:sp>
        <p:nvSpPr>
          <p:cNvPr id="10" name="Tijdelijke aanduiding voor tekst 9">
            <a:extLst>
              <a:ext uri="{FF2B5EF4-FFF2-40B4-BE49-F238E27FC236}">
                <a16:creationId xmlns:a16="http://schemas.microsoft.com/office/drawing/2014/main" id="{9C77DCA3-F544-ACE7-DB9D-FFA6C1F6EB7D}"/>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355544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97AA2-373E-46CB-98BD-2866AE277E9C}"/>
              </a:ext>
            </a:extLst>
          </p:cNvPr>
          <p:cNvSpPr>
            <a:spLocks noGrp="1"/>
          </p:cNvSpPr>
          <p:nvPr>
            <p:ph type="title"/>
          </p:nvPr>
        </p:nvSpPr>
        <p:spPr/>
        <p:txBody>
          <a:bodyPr/>
          <a:lstStyle/>
          <a:p>
            <a:r>
              <a:rPr lang="nl-NL" dirty="0"/>
              <a:t>Wat gaan we de vandaag doen?</a:t>
            </a:r>
          </a:p>
        </p:txBody>
      </p:sp>
      <p:sp>
        <p:nvSpPr>
          <p:cNvPr id="6" name="Titel 1">
            <a:extLst>
              <a:ext uri="{FF2B5EF4-FFF2-40B4-BE49-F238E27FC236}">
                <a16:creationId xmlns:a16="http://schemas.microsoft.com/office/drawing/2014/main" id="{ACEBB262-A31B-FB72-A908-60C0F64B8511}"/>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4.</a:t>
            </a:r>
            <a:r>
              <a:rPr lang="nl-NL" sz="1600" dirty="0">
                <a:solidFill>
                  <a:srgbClr val="0070A7"/>
                </a:solidFill>
                <a:latin typeface="Source Sans Pro"/>
              </a:rPr>
              <a:t>1</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   </a:t>
            </a:r>
            <a:r>
              <a:rPr lang="nl-NL" sz="1600" dirty="0">
                <a:solidFill>
                  <a:srgbClr val="0070A7"/>
                </a:solidFill>
                <a:latin typeface="Source Sans Pro"/>
              </a:rPr>
              <a:t>Inleiding</a:t>
            </a:r>
            <a:endParaRPr kumimoji="0" lang="nl-NL" sz="1600" b="0" i="0" u="none" strike="noStrike" kern="1200" cap="none" spc="0" normalizeH="0" baseline="0" noProof="0" dirty="0">
              <a:ln>
                <a:noFill/>
              </a:ln>
              <a:solidFill>
                <a:srgbClr val="0070A7"/>
              </a:solidFill>
              <a:effectLst/>
              <a:uLnTx/>
              <a:uFillTx/>
              <a:latin typeface="Source Sans Pro"/>
              <a:ea typeface="+mj-ea"/>
              <a:cs typeface="+mj-cs"/>
            </a:endParaRPr>
          </a:p>
        </p:txBody>
      </p:sp>
      <p:pic>
        <p:nvPicPr>
          <p:cNvPr id="4" name="Afbeelding 3" descr="Afbeelding met tekst, cirkel, diagram, tekening&#10;&#10;Automatisch gegenereerde beschrijving">
            <a:extLst>
              <a:ext uri="{FF2B5EF4-FFF2-40B4-BE49-F238E27FC236}">
                <a16:creationId xmlns:a16="http://schemas.microsoft.com/office/drawing/2014/main" id="{F7927AB1-BA14-472F-C191-2392F5CC9AFA}"/>
              </a:ext>
            </a:extLst>
          </p:cNvPr>
          <p:cNvPicPr>
            <a:picLocks noChangeAspect="1"/>
          </p:cNvPicPr>
          <p:nvPr/>
        </p:nvPicPr>
        <p:blipFill>
          <a:blip r:embed="rId3"/>
          <a:stretch>
            <a:fillRect/>
          </a:stretch>
        </p:blipFill>
        <p:spPr>
          <a:xfrm>
            <a:off x="1614011" y="1113383"/>
            <a:ext cx="8106932" cy="5566839"/>
          </a:xfrm>
          <a:prstGeom prst="rect">
            <a:avLst/>
          </a:prstGeom>
        </p:spPr>
      </p:pic>
    </p:spTree>
    <p:extLst>
      <p:ext uri="{BB962C8B-B14F-4D97-AF65-F5344CB8AC3E}">
        <p14:creationId xmlns:p14="http://schemas.microsoft.com/office/powerpoint/2010/main" val="428877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678E5-A4D2-E0F5-9018-7D03C8742FE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3466225A-D543-5EAF-6AEA-C9C0019D9CD9}"/>
              </a:ext>
            </a:extLst>
          </p:cNvPr>
          <p:cNvSpPr>
            <a:spLocks noGrp="1"/>
          </p:cNvSpPr>
          <p:nvPr>
            <p:ph type="title"/>
          </p:nvPr>
        </p:nvSpPr>
        <p:spPr/>
        <p:txBody>
          <a:bodyPr/>
          <a:lstStyle/>
          <a:p>
            <a:r>
              <a:rPr lang="nl-NL" dirty="0"/>
              <a:t>Ontwerp maken – deel 2</a:t>
            </a:r>
            <a:br>
              <a:rPr lang="nl-NL" dirty="0"/>
            </a:br>
            <a:endParaRPr lang="nl-NL" dirty="0"/>
          </a:p>
        </p:txBody>
      </p:sp>
      <p:sp>
        <p:nvSpPr>
          <p:cNvPr id="10" name="Tijdelijke aanduiding voor inhoud 9">
            <a:extLst>
              <a:ext uri="{FF2B5EF4-FFF2-40B4-BE49-F238E27FC236}">
                <a16:creationId xmlns:a16="http://schemas.microsoft.com/office/drawing/2014/main" id="{5780AA4F-CE37-4604-0B1A-489A1B0C1DFB}"/>
              </a:ext>
            </a:extLst>
          </p:cNvPr>
          <p:cNvSpPr>
            <a:spLocks noGrp="1"/>
          </p:cNvSpPr>
          <p:nvPr>
            <p:ph idx="1"/>
          </p:nvPr>
        </p:nvSpPr>
        <p:spPr>
          <a:xfrm>
            <a:off x="550864" y="1825624"/>
            <a:ext cx="4574589" cy="3621600"/>
          </a:xfrm>
        </p:spPr>
        <p:txBody>
          <a:bodyPr/>
          <a:lstStyle/>
          <a:p>
            <a:pPr marL="0" indent="0">
              <a:buNone/>
            </a:pPr>
            <a:r>
              <a:rPr lang="nl-NL" sz="3600" dirty="0"/>
              <a:t>Aan de slag!</a:t>
            </a:r>
          </a:p>
          <a:p>
            <a:pPr marL="288000" lvl="1" indent="0">
              <a:buNone/>
            </a:pPr>
            <a:endParaRPr lang="nl-NL" dirty="0"/>
          </a:p>
          <a:p>
            <a:pPr marL="0" indent="0">
              <a:buNone/>
            </a:pPr>
            <a:endParaRPr lang="nl-NL" b="1" dirty="0"/>
          </a:p>
          <a:p>
            <a:pPr marL="457200" indent="-457200">
              <a:buAutoNum type="arabicPeriod"/>
            </a:pPr>
            <a:r>
              <a:rPr lang="nl-NL" b="1" dirty="0"/>
              <a:t>Maak</a:t>
            </a:r>
            <a:r>
              <a:rPr lang="nl-NL" dirty="0"/>
              <a:t> aan de hand van jullie </a:t>
            </a:r>
            <a:r>
              <a:rPr lang="nl-NL" b="1" dirty="0"/>
              <a:t>ontwerp</a:t>
            </a:r>
            <a:r>
              <a:rPr lang="nl-NL" dirty="0"/>
              <a:t> de versterker</a:t>
            </a:r>
          </a:p>
          <a:p>
            <a:pPr marL="457200" indent="-457200">
              <a:buAutoNum type="arabicPeriod"/>
            </a:pPr>
            <a:r>
              <a:rPr lang="nl-NL" b="1" dirty="0"/>
              <a:t>Test</a:t>
            </a:r>
          </a:p>
          <a:p>
            <a:pPr marL="457200" indent="-457200">
              <a:buAutoNum type="arabicPeriod"/>
            </a:pPr>
            <a:r>
              <a:rPr lang="nl-NL" b="1" dirty="0"/>
              <a:t>Verbeter</a:t>
            </a:r>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45424DB6-46BA-91CA-4B93-924E7AF157C5}"/>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pic>
        <p:nvPicPr>
          <p:cNvPr id="4098" name="Picture 2">
            <a:extLst>
              <a:ext uri="{FF2B5EF4-FFF2-40B4-BE49-F238E27FC236}">
                <a16:creationId xmlns:a16="http://schemas.microsoft.com/office/drawing/2014/main" id="{399F64D6-BFBE-1C4D-46DE-A77DB30FF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43A60476-2BAC-3150-E5B4-CB0ACF4FB34B}"/>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3</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.3   </a:t>
            </a:r>
            <a:r>
              <a:rPr lang="nl-NL" sz="1600" dirty="0">
                <a:solidFill>
                  <a:srgbClr val="0070A7"/>
                </a:solidFill>
                <a:latin typeface="Source Sans Pro"/>
              </a:rPr>
              <a:t>Ontwerp maken</a:t>
            </a:r>
            <a:endParaRPr kumimoji="0" lang="nl-NL" sz="1600" b="0" i="0" u="none" strike="noStrike" kern="1200" cap="none" spc="0" normalizeH="0" baseline="0" noProof="0" dirty="0">
              <a:ln>
                <a:noFill/>
              </a:ln>
              <a:solidFill>
                <a:srgbClr val="0070A7"/>
              </a:solidFill>
              <a:effectLst/>
              <a:uLnTx/>
              <a:uFillTx/>
              <a:latin typeface="Source Sans Pro"/>
              <a:ea typeface="+mj-ea"/>
              <a:cs typeface="+mj-cs"/>
            </a:endParaRPr>
          </a:p>
        </p:txBody>
      </p:sp>
    </p:spTree>
    <p:extLst>
      <p:ext uri="{BB962C8B-B14F-4D97-AF65-F5344CB8AC3E}">
        <p14:creationId xmlns:p14="http://schemas.microsoft.com/office/powerpoint/2010/main" val="53036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7FF46-D258-C1CC-ACDA-72DB281C1545}"/>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BEC9B483-D3C2-417C-87C2-1B30A4C22E4B}"/>
              </a:ext>
            </a:extLst>
          </p:cNvPr>
          <p:cNvSpPr>
            <a:spLocks noGrp="1"/>
          </p:cNvSpPr>
          <p:nvPr>
            <p:ph type="title"/>
          </p:nvPr>
        </p:nvSpPr>
        <p:spPr/>
        <p:txBody>
          <a:bodyPr/>
          <a:lstStyle/>
          <a:p>
            <a:r>
              <a:rPr lang="nl-NL" dirty="0"/>
              <a:t>Jullie versterkers</a:t>
            </a:r>
            <a:br>
              <a:rPr lang="nl-NL" dirty="0"/>
            </a:br>
            <a:endParaRPr lang="nl-NL" dirty="0"/>
          </a:p>
        </p:txBody>
      </p:sp>
      <p:sp>
        <p:nvSpPr>
          <p:cNvPr id="10" name="Tijdelijke aanduiding voor inhoud 9">
            <a:extLst>
              <a:ext uri="{FF2B5EF4-FFF2-40B4-BE49-F238E27FC236}">
                <a16:creationId xmlns:a16="http://schemas.microsoft.com/office/drawing/2014/main" id="{D3823F81-6EC6-FB04-0E67-964EA60A1A72}"/>
              </a:ext>
            </a:extLst>
          </p:cNvPr>
          <p:cNvSpPr>
            <a:spLocks noGrp="1"/>
          </p:cNvSpPr>
          <p:nvPr>
            <p:ph idx="1"/>
          </p:nvPr>
        </p:nvSpPr>
        <p:spPr/>
        <p:txBody>
          <a:bodyPr/>
          <a:lstStyle/>
          <a:p>
            <a:r>
              <a:rPr lang="nl-NL" b="1" dirty="0"/>
              <a:t>Vormen</a:t>
            </a:r>
            <a:endParaRPr lang="nl-NL" dirty="0"/>
          </a:p>
          <a:p>
            <a:r>
              <a:rPr lang="nl-NL" b="1" dirty="0"/>
              <a:t>Materialen</a:t>
            </a:r>
          </a:p>
          <a:p>
            <a:r>
              <a:rPr lang="nl-NL" b="1" dirty="0"/>
              <a:t>Overeenkomsten</a:t>
            </a:r>
          </a:p>
          <a:p>
            <a:r>
              <a:rPr lang="nl-NL" b="1" dirty="0"/>
              <a:t>verschillen</a:t>
            </a:r>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1B6336BF-6EF2-AE5B-4DED-E2028EE2D63E}"/>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pic>
        <p:nvPicPr>
          <p:cNvPr id="4098" name="Picture 2">
            <a:extLst>
              <a:ext uri="{FF2B5EF4-FFF2-40B4-BE49-F238E27FC236}">
                <a16:creationId xmlns:a16="http://schemas.microsoft.com/office/drawing/2014/main" id="{B1A8EFB4-5B60-A750-BADE-464B0BE56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1B90E0CE-38EC-2F95-DD17-E3043E2B5895}"/>
              </a:ext>
            </a:extLst>
          </p:cNvPr>
          <p:cNvSpPr txBox="1">
            <a:spLocks/>
          </p:cNvSpPr>
          <p:nvPr/>
        </p:nvSpPr>
        <p:spPr>
          <a:xfrm>
            <a:off x="133700" y="6585857"/>
            <a:ext cx="1520930" cy="21446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4</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.3   </a:t>
            </a:r>
            <a:r>
              <a:rPr lang="nl-NL" sz="1600" dirty="0">
                <a:solidFill>
                  <a:srgbClr val="0070A7"/>
                </a:solidFill>
                <a:latin typeface="Source Sans Pro"/>
              </a:rPr>
              <a:t>A</a:t>
            </a:r>
            <a:r>
              <a:rPr kumimoji="0" lang="nl-NL" sz="1600" b="0" i="0" u="none" strike="noStrike" kern="1200" cap="none" spc="0" normalizeH="0" baseline="0" noProof="0" dirty="0" err="1">
                <a:ln>
                  <a:noFill/>
                </a:ln>
                <a:solidFill>
                  <a:srgbClr val="0070A7"/>
                </a:solidFill>
                <a:effectLst/>
                <a:uLnTx/>
                <a:uFillTx/>
                <a:latin typeface="Source Sans Pro"/>
                <a:ea typeface="+mj-ea"/>
                <a:cs typeface="+mj-cs"/>
              </a:rPr>
              <a:t>fsluiting</a:t>
            </a:r>
            <a:endParaRPr kumimoji="0" lang="nl-NL" sz="1600" b="0" i="0" u="none" strike="noStrike" kern="1200" cap="none" spc="0" normalizeH="0" baseline="0" noProof="0" dirty="0">
              <a:ln>
                <a:noFill/>
              </a:ln>
              <a:solidFill>
                <a:srgbClr val="0070A7"/>
              </a:solidFill>
              <a:effectLst/>
              <a:uLnTx/>
              <a:uFillTx/>
              <a:latin typeface="Source Sans Pro"/>
              <a:ea typeface="+mj-ea"/>
              <a:cs typeface="+mj-cs"/>
            </a:endParaRPr>
          </a:p>
        </p:txBody>
      </p:sp>
    </p:spTree>
    <p:extLst>
      <p:ext uri="{BB962C8B-B14F-4D97-AF65-F5344CB8AC3E}">
        <p14:creationId xmlns:p14="http://schemas.microsoft.com/office/powerpoint/2010/main" val="155798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97AA2-373E-46CB-98BD-2866AE277E9C}"/>
              </a:ext>
            </a:extLst>
          </p:cNvPr>
          <p:cNvSpPr>
            <a:spLocks noGrp="1"/>
          </p:cNvSpPr>
          <p:nvPr>
            <p:ph type="title"/>
          </p:nvPr>
        </p:nvSpPr>
        <p:spPr/>
        <p:txBody>
          <a:bodyPr/>
          <a:lstStyle/>
          <a:p>
            <a:r>
              <a:rPr lang="nl-NL" dirty="0"/>
              <a:t>Is </a:t>
            </a:r>
            <a:r>
              <a:rPr lang="nl-NL" b="1" dirty="0"/>
              <a:t>het probleem </a:t>
            </a:r>
            <a:r>
              <a:rPr lang="nl-NL" dirty="0"/>
              <a:t>opgelost?</a:t>
            </a:r>
          </a:p>
        </p:txBody>
      </p:sp>
      <p:pic>
        <p:nvPicPr>
          <p:cNvPr id="5" name="Tijdelijke aanduiding voor inhoud 4" descr="Afbeelding met kleding, persoon, overdekt, muur&#10;&#10;Automatisch gegenereerde beschrijving">
            <a:extLst>
              <a:ext uri="{FF2B5EF4-FFF2-40B4-BE49-F238E27FC236}">
                <a16:creationId xmlns:a16="http://schemas.microsoft.com/office/drawing/2014/main" id="{0C932497-00E4-62FC-FE7A-4A935BC9A0B5}"/>
              </a:ext>
            </a:extLst>
          </p:cNvPr>
          <p:cNvPicPr>
            <a:picLocks noGrp="1" noChangeAspect="1"/>
          </p:cNvPicPr>
          <p:nvPr>
            <p:ph idx="1"/>
          </p:nvPr>
        </p:nvPicPr>
        <p:blipFill>
          <a:blip r:embed="rId3"/>
          <a:stretch>
            <a:fillRect/>
          </a:stretch>
        </p:blipFill>
        <p:spPr>
          <a:xfrm>
            <a:off x="2685665" y="1504336"/>
            <a:ext cx="6820670" cy="4543356"/>
          </a:xfrm>
        </p:spPr>
      </p:pic>
      <p:sp>
        <p:nvSpPr>
          <p:cNvPr id="3" name="Titel 1">
            <a:extLst>
              <a:ext uri="{FF2B5EF4-FFF2-40B4-BE49-F238E27FC236}">
                <a16:creationId xmlns:a16="http://schemas.microsoft.com/office/drawing/2014/main" id="{AB62F00E-CBBD-3F6D-B751-EF8F8B57961D}"/>
              </a:ext>
            </a:extLst>
          </p:cNvPr>
          <p:cNvSpPr txBox="1">
            <a:spLocks/>
          </p:cNvSpPr>
          <p:nvPr/>
        </p:nvSpPr>
        <p:spPr>
          <a:xfrm>
            <a:off x="133700" y="6585857"/>
            <a:ext cx="1520930" cy="21446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4</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.3   </a:t>
            </a:r>
            <a:r>
              <a:rPr lang="nl-NL" sz="1600" dirty="0">
                <a:solidFill>
                  <a:srgbClr val="0070A7"/>
                </a:solidFill>
                <a:latin typeface="Source Sans Pro"/>
              </a:rPr>
              <a:t>A</a:t>
            </a:r>
            <a:r>
              <a:rPr kumimoji="0" lang="nl-NL" sz="1600" b="0" i="0" u="none" strike="noStrike" kern="1200" cap="none" spc="0" normalizeH="0" baseline="0" noProof="0" dirty="0" err="1">
                <a:ln>
                  <a:noFill/>
                </a:ln>
                <a:solidFill>
                  <a:srgbClr val="0070A7"/>
                </a:solidFill>
                <a:effectLst/>
                <a:uLnTx/>
                <a:uFillTx/>
                <a:latin typeface="Source Sans Pro"/>
                <a:ea typeface="+mj-ea"/>
                <a:cs typeface="+mj-cs"/>
              </a:rPr>
              <a:t>fsluiting</a:t>
            </a:r>
            <a:endParaRPr kumimoji="0" lang="nl-NL" sz="1600" b="0" i="0" u="none" strike="noStrike" kern="1200" cap="none" spc="0" normalizeH="0" baseline="0" noProof="0" dirty="0">
              <a:ln>
                <a:noFill/>
              </a:ln>
              <a:solidFill>
                <a:srgbClr val="0070A7"/>
              </a:solidFill>
              <a:effectLst/>
              <a:uLnTx/>
              <a:uFillTx/>
              <a:latin typeface="Source Sans Pro"/>
              <a:ea typeface="+mj-ea"/>
              <a:cs typeface="+mj-cs"/>
            </a:endParaRPr>
          </a:p>
        </p:txBody>
      </p:sp>
    </p:spTree>
    <p:extLst>
      <p:ext uri="{BB962C8B-B14F-4D97-AF65-F5344CB8AC3E}">
        <p14:creationId xmlns:p14="http://schemas.microsoft.com/office/powerpoint/2010/main" val="213640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5F24D-85AC-9608-66F5-CF6911D31B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B12B9B-E391-F6EA-3888-C82BA95AFD90}"/>
              </a:ext>
            </a:extLst>
          </p:cNvPr>
          <p:cNvSpPr>
            <a:spLocks noGrp="1"/>
          </p:cNvSpPr>
          <p:nvPr>
            <p:ph type="title"/>
          </p:nvPr>
        </p:nvSpPr>
        <p:spPr>
          <a:xfrm>
            <a:off x="550863" y="425241"/>
            <a:ext cx="11090275" cy="960780"/>
          </a:xfrm>
        </p:spPr>
        <p:txBody>
          <a:bodyPr/>
          <a:lstStyle/>
          <a:p>
            <a:r>
              <a:rPr lang="nl-NL" dirty="0"/>
              <a:t>Wat hebben </a:t>
            </a:r>
            <a:r>
              <a:rPr lang="nl-NL"/>
              <a:t>we geleerd?</a:t>
            </a:r>
            <a:endParaRPr lang="nl-NL" dirty="0"/>
          </a:p>
        </p:txBody>
      </p:sp>
      <p:sp>
        <p:nvSpPr>
          <p:cNvPr id="6" name="Titel 1">
            <a:extLst>
              <a:ext uri="{FF2B5EF4-FFF2-40B4-BE49-F238E27FC236}">
                <a16:creationId xmlns:a16="http://schemas.microsoft.com/office/drawing/2014/main" id="{23B4897D-74B3-29E4-4A7A-9A6F480140D8}"/>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4.3 A</a:t>
            </a:r>
            <a:r>
              <a:rPr lang="nl-NL" sz="1600" dirty="0" err="1">
                <a:solidFill>
                  <a:srgbClr val="0070A7"/>
                </a:solidFill>
                <a:latin typeface="Source Sans Pro"/>
              </a:rPr>
              <a:t>fsluiting</a:t>
            </a:r>
            <a:endParaRPr kumimoji="0" lang="nl-NL" sz="1600" b="0" i="0" u="none" strike="noStrike" kern="1200" cap="none" spc="0" normalizeH="0" baseline="0" noProof="0" dirty="0">
              <a:ln>
                <a:noFill/>
              </a:ln>
              <a:solidFill>
                <a:srgbClr val="0070A7"/>
              </a:solidFill>
              <a:effectLst/>
              <a:uLnTx/>
              <a:uFillTx/>
              <a:latin typeface="Source Sans Pro"/>
              <a:ea typeface="+mj-ea"/>
              <a:cs typeface="+mj-cs"/>
            </a:endParaRPr>
          </a:p>
        </p:txBody>
      </p:sp>
      <p:pic>
        <p:nvPicPr>
          <p:cNvPr id="5" name="Afbeelding 4" descr="Afbeelding met cirkel, diagram, schets, tekst&#10;&#10;Automatisch gegenereerde beschrijving">
            <a:extLst>
              <a:ext uri="{FF2B5EF4-FFF2-40B4-BE49-F238E27FC236}">
                <a16:creationId xmlns:a16="http://schemas.microsoft.com/office/drawing/2014/main" id="{544F2D1D-C8A1-73D1-6D37-33677D41D878}"/>
              </a:ext>
            </a:extLst>
          </p:cNvPr>
          <p:cNvPicPr>
            <a:picLocks noChangeAspect="1"/>
          </p:cNvPicPr>
          <p:nvPr/>
        </p:nvPicPr>
        <p:blipFill>
          <a:blip r:embed="rId3"/>
          <a:stretch>
            <a:fillRect/>
          </a:stretch>
        </p:blipFill>
        <p:spPr>
          <a:xfrm>
            <a:off x="1628891" y="905631"/>
            <a:ext cx="8177718" cy="5611426"/>
          </a:xfrm>
          <a:prstGeom prst="rect">
            <a:avLst/>
          </a:prstGeom>
        </p:spPr>
      </p:pic>
    </p:spTree>
    <p:extLst>
      <p:ext uri="{BB962C8B-B14F-4D97-AF65-F5344CB8AC3E}">
        <p14:creationId xmlns:p14="http://schemas.microsoft.com/office/powerpoint/2010/main" val="3858132382"/>
      </p:ext>
    </p:extLst>
  </p:cSld>
  <p:clrMapOvr>
    <a:masterClrMapping/>
  </p:clrMapOvr>
</p:sld>
</file>

<file path=ppt/theme/theme1.xml><?xml version="1.0" encoding="utf-8"?>
<a:theme xmlns:a="http://schemas.openxmlformats.org/drawingml/2006/main" name="Kantoorthema">
  <a:themeElements>
    <a:clrScheme name="IOL">
      <a:dk1>
        <a:srgbClr val="000000"/>
      </a:dk1>
      <a:lt1>
        <a:srgbClr val="FFFFFF"/>
      </a:lt1>
      <a:dk2>
        <a:srgbClr val="0070A7"/>
      </a:dk2>
      <a:lt2>
        <a:srgbClr val="E9B53C"/>
      </a:lt2>
      <a:accent1>
        <a:srgbClr val="4093BD"/>
      </a:accent1>
      <a:accent2>
        <a:srgbClr val="EFC86D"/>
      </a:accent2>
      <a:accent3>
        <a:srgbClr val="80B8D3"/>
      </a:accent3>
      <a:accent4>
        <a:srgbClr val="F3DA9E"/>
      </a:accent4>
      <a:accent5>
        <a:srgbClr val="BFDBE9"/>
      </a:accent5>
      <a:accent6>
        <a:srgbClr val="F9ECCE"/>
      </a:accent6>
      <a:hlink>
        <a:srgbClr val="0070A6"/>
      </a:hlink>
      <a:folHlink>
        <a:srgbClr val="A0222B"/>
      </a:folHlink>
    </a:clrScheme>
    <a:fontScheme name="Aangepast 1">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L Powerpoint sjabloon 4.0" id="{32EE80E9-F8AB-5C45-B082-8F5FE28DDF9A}" vid="{1C2A8E34-DD71-E547-A3AC-6A7A2523805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D5CDAD8D02E49B6499F6AD7F10AAE" ma:contentTypeVersion="17" ma:contentTypeDescription="Een nieuw document maken." ma:contentTypeScope="" ma:versionID="1138b2e7d79562a4463b57068fc18ed2">
  <xsd:schema xmlns:xsd="http://www.w3.org/2001/XMLSchema" xmlns:xs="http://www.w3.org/2001/XMLSchema" xmlns:p="http://schemas.microsoft.com/office/2006/metadata/properties" xmlns:ns2="4335bd63-400a-4afd-a778-d1ea4b7c1136" xmlns:ns3="fb9688f6-cf2f-41dd-aab3-4da124243d8b" targetNamespace="http://schemas.microsoft.com/office/2006/metadata/properties" ma:root="true" ma:fieldsID="5ffd54ae8a910ef5339a2dd5a3f67c34" ns2:_="" ns3:_="">
    <xsd:import namespace="4335bd63-400a-4afd-a778-d1ea4b7c1136"/>
    <xsd:import namespace="fb9688f6-cf2f-41dd-aab3-4da124243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Opmerk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5bd63-400a-4afd-a778-d1ea4b7c1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pmerking" ma:index="23" nillable="true" ma:displayName="Opmerking" ma:format="Dropdown" ma:internalName="Opmerk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688f6-cf2f-41dd-aab3-4da124243d8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30c33bc-18fb-4af6-adbf-751983f6c24c}" ma:internalName="TaxCatchAll" ma:showField="CatchAllData" ma:web="fb9688f6-cf2f-41dd-aab3-4da124243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9688f6-cf2f-41dd-aab3-4da124243d8b" xsi:nil="true"/>
    <lcf76f155ced4ddcb4097134ff3c332f xmlns="4335bd63-400a-4afd-a778-d1ea4b7c1136">
      <Terms xmlns="http://schemas.microsoft.com/office/infopath/2007/PartnerControls"/>
    </lcf76f155ced4ddcb4097134ff3c332f>
    <Opmerking xmlns="4335bd63-400a-4afd-a778-d1ea4b7c1136" xsi:nil="true"/>
    <SharedWithUsers xmlns="fb9688f6-cf2f-41dd-aab3-4da124243d8b">
      <UserInfo>
        <DisplayName/>
        <AccountId xsi:nil="true"/>
        <AccountType/>
      </UserInfo>
    </SharedWithUsers>
  </documentManagement>
</p:properties>
</file>

<file path=customXml/itemProps1.xml><?xml version="1.0" encoding="utf-8"?>
<ds:datastoreItem xmlns:ds="http://schemas.openxmlformats.org/officeDocument/2006/customXml" ds:itemID="{4F41D2F8-DD9D-4738-98C8-ADB198991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5bd63-400a-4afd-a778-d1ea4b7c1136"/>
    <ds:schemaRef ds:uri="fb9688f6-cf2f-41dd-aab3-4da124243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65C33F-1353-43CB-860F-D8420E187D6D}">
  <ds:schemaRefs>
    <ds:schemaRef ds:uri="http://schemas.microsoft.com/sharepoint/v3/contenttype/forms"/>
  </ds:schemaRefs>
</ds:datastoreItem>
</file>

<file path=customXml/itemProps3.xml><?xml version="1.0" encoding="utf-8"?>
<ds:datastoreItem xmlns:ds="http://schemas.openxmlformats.org/officeDocument/2006/customXml" ds:itemID="{630AF57A-3B20-4DE9-91F8-179783E17BD4}">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fb9688f6-cf2f-41dd-aab3-4da124243d8b"/>
    <ds:schemaRef ds:uri="http://purl.org/dc/dcmitype/"/>
    <ds:schemaRef ds:uri="4335bd63-400a-4afd-a778-d1ea4b7c113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Kantoorthema</Template>
  <TotalTime>43</TotalTime>
  <Words>632</Words>
  <Application>Microsoft Office PowerPoint</Application>
  <PresentationFormat>Breedbeeld</PresentationFormat>
  <Paragraphs>72</Paragraphs>
  <Slides>6</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vt:i4>
      </vt:variant>
    </vt:vector>
  </HeadingPairs>
  <TitlesOfParts>
    <vt:vector size="15" baseType="lpstr">
      <vt:lpstr>Aptos</vt:lpstr>
      <vt:lpstr>Arial</vt:lpstr>
      <vt:lpstr>Calibri</vt:lpstr>
      <vt:lpstr>Courier New</vt:lpstr>
      <vt:lpstr>Source Sans Pro</vt:lpstr>
      <vt:lpstr>Source Sans Pro Light</vt:lpstr>
      <vt:lpstr>Symbol</vt:lpstr>
      <vt:lpstr>Systeemlettertype regulier</vt:lpstr>
      <vt:lpstr>Kantoorthema</vt:lpstr>
      <vt:lpstr>Geluid</vt:lpstr>
      <vt:lpstr>Wat gaan we de vandaag doen?</vt:lpstr>
      <vt:lpstr>Ontwerp maken – deel 2 </vt:lpstr>
      <vt:lpstr>Jullie versterkers </vt:lpstr>
      <vt:lpstr>Is het probleem opgelost?</vt:lpstr>
      <vt:lpstr>Wat hebben we geleerd?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Geluid</dc:title>
  <dc:creator>Familie Verschuur-Hersbach</dc:creator>
  <cp:lastModifiedBy>Romi Verschoor</cp:lastModifiedBy>
  <cp:revision>5</cp:revision>
  <dcterms:created xsi:type="dcterms:W3CDTF">2024-09-26T07:53:15Z</dcterms:created>
  <dcterms:modified xsi:type="dcterms:W3CDTF">2024-11-14T11:14:54Z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0x0101007DED5CDAD8D02E49B6499F6AD7F10AAE</vt:lpwstr>
  </property>
  <property fmtid="{D5CDD505-2E9C-101B-9397-08002B2CF9AE}" pid="3" name="MediaServiceImageTags">
    <vt:lpwstr/>
  </property>
  <property fmtid="{D5CDD505-2E9C-101B-9397-08002B2CF9AE}" pid="4" name="Order">
    <vt:r8>56300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MSIP_Label_95225633-f92c-4cc3-8039-da610ec32b8c_Enabled">
    <vt:lpwstr>true</vt:lpwstr>
  </property>
  <property fmtid="{D5CDD505-2E9C-101B-9397-08002B2CF9AE}" pid="11" name="MSIP_Label_95225633-f92c-4cc3-8039-da610ec32b8c_SetDate">
    <vt:lpwstr>2024-11-13T09:02:48Z</vt:lpwstr>
  </property>
  <property fmtid="{D5CDD505-2E9C-101B-9397-08002B2CF9AE}" pid="12" name="MSIP_Label_95225633-f92c-4cc3-8039-da610ec32b8c_Method">
    <vt:lpwstr>Standard</vt:lpwstr>
  </property>
  <property fmtid="{D5CDD505-2E9C-101B-9397-08002B2CF9AE}" pid="13" name="MSIP_Label_95225633-f92c-4cc3-8039-da610ec32b8c_Name">
    <vt:lpwstr>95225633-f92c-4cc3-8039-da610ec32b8c</vt:lpwstr>
  </property>
  <property fmtid="{D5CDD505-2E9C-101B-9397-08002B2CF9AE}" pid="14" name="MSIP_Label_95225633-f92c-4cc3-8039-da610ec32b8c_SiteId">
    <vt:lpwstr>039901df-31e4-4a23-b00c-1f9800e5961c</vt:lpwstr>
  </property>
  <property fmtid="{D5CDD505-2E9C-101B-9397-08002B2CF9AE}" pid="15" name="MSIP_Label_95225633-f92c-4cc3-8039-da610ec32b8c_ActionId">
    <vt:lpwstr>aba9e81d-2031-4148-9894-9c61281eee9a</vt:lpwstr>
  </property>
  <property fmtid="{D5CDD505-2E9C-101B-9397-08002B2CF9AE}" pid="16" name="MSIP_Label_95225633-f92c-4cc3-8039-da610ec32b8c_ContentBits">
    <vt:lpwstr>0</vt:lpwstr>
  </property>
</Properties>
</file>